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1"/>
  </p:notesMasterIdLst>
  <p:sldIdLst>
    <p:sldId id="313" r:id="rId2"/>
    <p:sldId id="258" r:id="rId3"/>
    <p:sldId id="257" r:id="rId4"/>
    <p:sldId id="352" r:id="rId5"/>
    <p:sldId id="317" r:id="rId6"/>
    <p:sldId id="341" r:id="rId7"/>
    <p:sldId id="342" r:id="rId8"/>
    <p:sldId id="343" r:id="rId9"/>
    <p:sldId id="335" r:id="rId10"/>
    <p:sldId id="336" r:id="rId11"/>
    <p:sldId id="337" r:id="rId12"/>
    <p:sldId id="338" r:id="rId13"/>
    <p:sldId id="339" r:id="rId14"/>
    <p:sldId id="320" r:id="rId15"/>
    <p:sldId id="322" r:id="rId16"/>
    <p:sldId id="315" r:id="rId17"/>
    <p:sldId id="350" r:id="rId18"/>
    <p:sldId id="318" r:id="rId19"/>
    <p:sldId id="324" r:id="rId20"/>
    <p:sldId id="325" r:id="rId21"/>
    <p:sldId id="326" r:id="rId22"/>
    <p:sldId id="259" r:id="rId23"/>
    <p:sldId id="330" r:id="rId24"/>
    <p:sldId id="354" r:id="rId25"/>
    <p:sldId id="355" r:id="rId26"/>
    <p:sldId id="332" r:id="rId27"/>
    <p:sldId id="346" r:id="rId28"/>
    <p:sldId id="349" r:id="rId29"/>
    <p:sldId id="348"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
      <p:font typeface="Chivo Black" pitchFamily="2" charset="77"/>
      <p:bold r:id="rId40"/>
      <p:italic r:id="rId41"/>
      <p:boldItalic r:id="rId42"/>
    </p:embeddedFont>
    <p:embeddedFont>
      <p:font typeface="DM Sans" pitchFamily="2" charset="77"/>
      <p:regular r:id="rId43"/>
      <p:bold r:id="rId44"/>
      <p:italic r:id="rId45"/>
      <p:boldItalic r:id="rId46"/>
    </p:embeddedFont>
    <p:embeddedFont>
      <p:font typeface="Fira Sans Extra Condensed Medium" panose="020F0502020204030204" pitchFamily="34" charset="0"/>
      <p:regular r:id="rId47"/>
      <p:bold r:id="rId48"/>
      <p:italic r:id="rId49"/>
      <p:boldItalic r:id="rId50"/>
    </p:embeddedFont>
    <p:embeddedFont>
      <p:font typeface="Fraunces" panose="020F0502020204030204" pitchFamily="34" charset="0"/>
      <p:regular r:id="rId51"/>
      <p:bold r:id="rId52"/>
      <p:italic r:id="rId53"/>
      <p:boldItalic r:id="rId54"/>
    </p:embeddedFont>
    <p:embeddedFont>
      <p:font typeface="Montserrat" pitchFamily="2" charset="77"/>
      <p:regular r:id="rId55"/>
      <p:bold r:id="rId56"/>
      <p:italic r:id="rId57"/>
      <p:boldItalic r:id="rId58"/>
    </p:embeddedFont>
    <p:embeddedFont>
      <p:font typeface="Yeseva One" pitchFamily="2" charset="77"/>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E0FF"/>
    <a:srgbClr val="A8CDFF"/>
    <a:srgbClr val="C8C1F6"/>
    <a:srgbClr val="F1B6FF"/>
    <a:srgbClr val="A6D1FF"/>
    <a:srgbClr val="9BEBE7"/>
    <a:srgbClr val="61CBD2"/>
    <a:srgbClr val="86F281"/>
    <a:srgbClr val="509E27"/>
    <a:srgbClr val="21AE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7B64E6-3CC1-4009-BF70-8FE5848B8C6F}">
  <a:tblStyle styleId="{D07B64E6-3CC1-4009-BF70-8FE5848B8C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38C439-E7B2-4FB9-9F5A-CBCAD1995E60}"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rgbClr val="FFFFFF"/>
      </a:tcTxStyle>
      <a:tcStyle>
        <a:tcBdr/>
        <a:fill>
          <a:solidFill>
            <a:srgbClr val="869FB2"/>
          </a:solidFill>
        </a:fill>
      </a:tcStyle>
    </a:lastCol>
    <a:firstCol>
      <a:tcTxStyle b="on" i="off">
        <a:font>
          <a:latin typeface="Calibri"/>
          <a:ea typeface="Calibri"/>
          <a:cs typeface="Calibri"/>
        </a:font>
        <a:srgbClr val="FFFFFF"/>
      </a:tcTxStyle>
      <a:tcStyle>
        <a:tcBdr/>
        <a:fill>
          <a:solidFill>
            <a:srgbClr val="869FB2"/>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869FB2"/>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869FB2"/>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7"/>
    <p:restoredTop sz="87904"/>
  </p:normalViewPr>
  <p:slideViewPr>
    <p:cSldViewPr snapToGrid="0">
      <p:cViewPr varScale="1">
        <p:scale>
          <a:sx n="130" d="100"/>
          <a:sy n="130" d="100"/>
        </p:scale>
        <p:origin x="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AA26AD-6247-6A42-8CC7-65A20E21C82F}" type="doc">
      <dgm:prSet loTypeId="urn:microsoft.com/office/officeart/2008/layout/VerticalCurvedList" loCatId="process" qsTypeId="urn:microsoft.com/office/officeart/2005/8/quickstyle/simple1" qsCatId="simple" csTypeId="urn:microsoft.com/office/officeart/2005/8/colors/accent0_3" csCatId="mainScheme" phldr="1"/>
      <dgm:spPr/>
      <dgm:t>
        <a:bodyPr/>
        <a:lstStyle/>
        <a:p>
          <a:endParaRPr lang="en-US"/>
        </a:p>
      </dgm:t>
    </dgm:pt>
    <dgm:pt modelId="{E04DD957-CB11-5D4B-8BBA-9369C852AD32}">
      <dgm:prSet phldrT="[Text]"/>
      <dgm:spPr>
        <a:solidFill>
          <a:srgbClr val="00B0F0"/>
        </a:solidFill>
      </dgm:spPr>
      <dgm:t>
        <a:bodyPr/>
        <a:lstStyle/>
        <a:p>
          <a:r>
            <a:rPr lang="en-US" dirty="0"/>
            <a:t>1. INTRODUCTION</a:t>
          </a:r>
        </a:p>
      </dgm:t>
    </dgm:pt>
    <dgm:pt modelId="{EBB5A211-66BE-524D-8B3B-D16E11321F12}" type="parTrans" cxnId="{678DC596-193B-294B-B820-F2167F1B9758}">
      <dgm:prSet/>
      <dgm:spPr/>
      <dgm:t>
        <a:bodyPr/>
        <a:lstStyle/>
        <a:p>
          <a:endParaRPr lang="en-US"/>
        </a:p>
      </dgm:t>
    </dgm:pt>
    <dgm:pt modelId="{3E19463A-3CCF-4F4B-90C9-0D1957FAE515}" type="sibTrans" cxnId="{678DC596-193B-294B-B820-F2167F1B9758}">
      <dgm:prSet/>
      <dgm:spPr/>
      <dgm:t>
        <a:bodyPr/>
        <a:lstStyle/>
        <a:p>
          <a:endParaRPr lang="en-US"/>
        </a:p>
      </dgm:t>
    </dgm:pt>
    <dgm:pt modelId="{930606F5-336A-CE4A-96BF-A8345993E7B1}">
      <dgm:prSet phldrT="[Text]"/>
      <dgm:spPr>
        <a:solidFill>
          <a:srgbClr val="61CBD2"/>
        </a:solidFill>
      </dgm:spPr>
      <dgm:t>
        <a:bodyPr/>
        <a:lstStyle/>
        <a:p>
          <a:r>
            <a:rPr lang="en-US" dirty="0"/>
            <a:t>2</a:t>
          </a:r>
          <a:r>
            <a:rPr lang="en-US"/>
            <a:t>. OBJECTIVE</a:t>
          </a:r>
          <a:endParaRPr lang="en-US" dirty="0"/>
        </a:p>
      </dgm:t>
    </dgm:pt>
    <dgm:pt modelId="{18A87DC3-27B2-A04B-B2E3-1478C0DC05B3}" type="parTrans" cxnId="{6C1F64E3-322C-6041-859E-1C457DA61838}">
      <dgm:prSet/>
      <dgm:spPr/>
      <dgm:t>
        <a:bodyPr/>
        <a:lstStyle/>
        <a:p>
          <a:endParaRPr lang="en-US"/>
        </a:p>
      </dgm:t>
    </dgm:pt>
    <dgm:pt modelId="{C54AE155-8F3D-1042-BBD4-891072FBA590}" type="sibTrans" cxnId="{6C1F64E3-322C-6041-859E-1C457DA61838}">
      <dgm:prSet/>
      <dgm:spPr/>
      <dgm:t>
        <a:bodyPr/>
        <a:lstStyle/>
        <a:p>
          <a:endParaRPr lang="en-US"/>
        </a:p>
      </dgm:t>
    </dgm:pt>
    <dgm:pt modelId="{958958A3-3639-0240-BFCF-6304E28A4938}">
      <dgm:prSet phldrT="[Text]"/>
      <dgm:spPr>
        <a:solidFill>
          <a:srgbClr val="4BBD87"/>
        </a:solidFill>
      </dgm:spPr>
      <dgm:t>
        <a:bodyPr/>
        <a:lstStyle/>
        <a:p>
          <a:r>
            <a:rPr lang="en-US" dirty="0"/>
            <a:t>3. APPROACH</a:t>
          </a:r>
        </a:p>
      </dgm:t>
    </dgm:pt>
    <dgm:pt modelId="{AC2DBA17-42D3-1E44-B186-A18ADEFCD786}" type="parTrans" cxnId="{CE3B9AFD-B1DA-5443-9EF5-2A403167BEB7}">
      <dgm:prSet/>
      <dgm:spPr/>
      <dgm:t>
        <a:bodyPr/>
        <a:lstStyle/>
        <a:p>
          <a:endParaRPr lang="en-US"/>
        </a:p>
      </dgm:t>
    </dgm:pt>
    <dgm:pt modelId="{E127BB93-CAD6-5541-883F-30187D0765A5}" type="sibTrans" cxnId="{CE3B9AFD-B1DA-5443-9EF5-2A403167BEB7}">
      <dgm:prSet/>
      <dgm:spPr/>
      <dgm:t>
        <a:bodyPr/>
        <a:lstStyle/>
        <a:p>
          <a:endParaRPr lang="en-US"/>
        </a:p>
      </dgm:t>
    </dgm:pt>
    <dgm:pt modelId="{12067951-2601-8645-A227-8617B465E52D}">
      <dgm:prSet/>
      <dgm:spPr>
        <a:solidFill>
          <a:srgbClr val="21AE4F"/>
        </a:solidFill>
      </dgm:spPr>
      <dgm:t>
        <a:bodyPr/>
        <a:lstStyle/>
        <a:p>
          <a:r>
            <a:rPr lang="en-US" dirty="0"/>
            <a:t>4</a:t>
          </a:r>
          <a:r>
            <a:rPr lang="en-US"/>
            <a:t>. RESULTS</a:t>
          </a:r>
          <a:endParaRPr lang="en-US" dirty="0"/>
        </a:p>
      </dgm:t>
    </dgm:pt>
    <dgm:pt modelId="{E02BC300-15E5-714B-8EA7-258C7CF39181}" type="parTrans" cxnId="{B72F6A59-6D13-DD4F-A7E1-6DA99918DDA8}">
      <dgm:prSet/>
      <dgm:spPr/>
      <dgm:t>
        <a:bodyPr/>
        <a:lstStyle/>
        <a:p>
          <a:endParaRPr lang="en-US"/>
        </a:p>
      </dgm:t>
    </dgm:pt>
    <dgm:pt modelId="{8A19A08F-12E2-AC4C-9B42-4E1A76B8ECAB}" type="sibTrans" cxnId="{B72F6A59-6D13-DD4F-A7E1-6DA99918DDA8}">
      <dgm:prSet/>
      <dgm:spPr/>
      <dgm:t>
        <a:bodyPr/>
        <a:lstStyle/>
        <a:p>
          <a:endParaRPr lang="en-US"/>
        </a:p>
      </dgm:t>
    </dgm:pt>
    <dgm:pt modelId="{5AA0C898-6848-2543-860B-DFF9CCBA5424}">
      <dgm:prSet/>
      <dgm:spPr>
        <a:solidFill>
          <a:srgbClr val="509E27"/>
        </a:solidFill>
      </dgm:spPr>
      <dgm:t>
        <a:bodyPr/>
        <a:lstStyle/>
        <a:p>
          <a:r>
            <a:rPr lang="en-US" dirty="0"/>
            <a:t>5. RECOMMENDATIONS</a:t>
          </a:r>
        </a:p>
      </dgm:t>
    </dgm:pt>
    <dgm:pt modelId="{6D6488C8-52D6-2342-B168-2709BA8AB63D}" type="sibTrans" cxnId="{1F16EC7F-D94D-2245-8922-9DA04B596175}">
      <dgm:prSet/>
      <dgm:spPr/>
      <dgm:t>
        <a:bodyPr/>
        <a:lstStyle/>
        <a:p>
          <a:endParaRPr lang="en-US"/>
        </a:p>
      </dgm:t>
    </dgm:pt>
    <dgm:pt modelId="{D141F026-8D41-784E-BE94-97A7E1F27CB0}" type="parTrans" cxnId="{1F16EC7F-D94D-2245-8922-9DA04B596175}">
      <dgm:prSet/>
      <dgm:spPr/>
      <dgm:t>
        <a:bodyPr/>
        <a:lstStyle/>
        <a:p>
          <a:endParaRPr lang="en-US"/>
        </a:p>
      </dgm:t>
    </dgm:pt>
    <dgm:pt modelId="{EE88EF81-42CC-DE4E-ADB1-6D4D269A1834}" type="pres">
      <dgm:prSet presAssocID="{BCAA26AD-6247-6A42-8CC7-65A20E21C82F}" presName="Name0" presStyleCnt="0">
        <dgm:presLayoutVars>
          <dgm:chMax val="7"/>
          <dgm:chPref val="7"/>
          <dgm:dir/>
        </dgm:presLayoutVars>
      </dgm:prSet>
      <dgm:spPr/>
    </dgm:pt>
    <dgm:pt modelId="{999C357E-5B5A-0945-A88D-B95137E43F95}" type="pres">
      <dgm:prSet presAssocID="{BCAA26AD-6247-6A42-8CC7-65A20E21C82F}" presName="Name1" presStyleCnt="0"/>
      <dgm:spPr/>
    </dgm:pt>
    <dgm:pt modelId="{94C9905F-00A2-354A-A9A3-6DD1558C60CA}" type="pres">
      <dgm:prSet presAssocID="{BCAA26AD-6247-6A42-8CC7-65A20E21C82F}" presName="cycle" presStyleCnt="0"/>
      <dgm:spPr/>
    </dgm:pt>
    <dgm:pt modelId="{05631F4D-EA50-8647-AE1A-94136951EED7}" type="pres">
      <dgm:prSet presAssocID="{BCAA26AD-6247-6A42-8CC7-65A20E21C82F}" presName="srcNode" presStyleLbl="node1" presStyleIdx="0" presStyleCnt="5"/>
      <dgm:spPr/>
    </dgm:pt>
    <dgm:pt modelId="{EEB7F6D1-C9E7-654E-9DD6-41181DBEAFBD}" type="pres">
      <dgm:prSet presAssocID="{BCAA26AD-6247-6A42-8CC7-65A20E21C82F}" presName="conn" presStyleLbl="parChTrans1D2" presStyleIdx="0" presStyleCnt="1"/>
      <dgm:spPr/>
    </dgm:pt>
    <dgm:pt modelId="{D812F722-7F2A-AB4E-85A0-E0C7AAAE1CA0}" type="pres">
      <dgm:prSet presAssocID="{BCAA26AD-6247-6A42-8CC7-65A20E21C82F}" presName="extraNode" presStyleLbl="node1" presStyleIdx="0" presStyleCnt="5"/>
      <dgm:spPr/>
    </dgm:pt>
    <dgm:pt modelId="{8A6F89EC-3E96-8343-A5AE-28B635F59BD2}" type="pres">
      <dgm:prSet presAssocID="{BCAA26AD-6247-6A42-8CC7-65A20E21C82F}" presName="dstNode" presStyleLbl="node1" presStyleIdx="0" presStyleCnt="5"/>
      <dgm:spPr/>
    </dgm:pt>
    <dgm:pt modelId="{1B71AEB7-5E66-514C-8D2B-995819A43938}" type="pres">
      <dgm:prSet presAssocID="{E04DD957-CB11-5D4B-8BBA-9369C852AD32}" presName="text_1" presStyleLbl="node1" presStyleIdx="0" presStyleCnt="5">
        <dgm:presLayoutVars>
          <dgm:bulletEnabled val="1"/>
        </dgm:presLayoutVars>
      </dgm:prSet>
      <dgm:spPr/>
    </dgm:pt>
    <dgm:pt modelId="{096C48C6-ACD9-4E46-9A98-D151DCD73344}" type="pres">
      <dgm:prSet presAssocID="{E04DD957-CB11-5D4B-8BBA-9369C852AD32}" presName="accent_1" presStyleCnt="0"/>
      <dgm:spPr/>
    </dgm:pt>
    <dgm:pt modelId="{53CCE481-84B6-014E-90FE-E0CF80263EE4}" type="pres">
      <dgm:prSet presAssocID="{E04DD957-CB11-5D4B-8BBA-9369C852AD32}" presName="accentRepeatNode" presStyleLbl="solidFgAcc1" presStyleIdx="0" presStyleCnt="5"/>
      <dgm:spPr>
        <a:solidFill>
          <a:schemeClr val="bg1"/>
        </a:solidFill>
      </dgm:spPr>
    </dgm:pt>
    <dgm:pt modelId="{F2EC00D6-4894-9944-8F8B-7EF2AB58B9D3}" type="pres">
      <dgm:prSet presAssocID="{930606F5-336A-CE4A-96BF-A8345993E7B1}" presName="text_2" presStyleLbl="node1" presStyleIdx="1" presStyleCnt="5">
        <dgm:presLayoutVars>
          <dgm:bulletEnabled val="1"/>
        </dgm:presLayoutVars>
      </dgm:prSet>
      <dgm:spPr/>
    </dgm:pt>
    <dgm:pt modelId="{3EEE74E6-7027-AD42-B79D-4AF11566F3BF}" type="pres">
      <dgm:prSet presAssocID="{930606F5-336A-CE4A-96BF-A8345993E7B1}" presName="accent_2" presStyleCnt="0"/>
      <dgm:spPr/>
    </dgm:pt>
    <dgm:pt modelId="{5B7A5751-411F-FF44-9DE6-C9E139A2B7A9}" type="pres">
      <dgm:prSet presAssocID="{930606F5-336A-CE4A-96BF-A8345993E7B1}" presName="accentRepeatNode" presStyleLbl="solidFgAcc1" presStyleIdx="1" presStyleCnt="5"/>
      <dgm:spPr>
        <a:solidFill>
          <a:schemeClr val="bg1"/>
        </a:solidFill>
      </dgm:spPr>
    </dgm:pt>
    <dgm:pt modelId="{8D46C2C9-404A-A744-AE9A-A979836AE32C}" type="pres">
      <dgm:prSet presAssocID="{958958A3-3639-0240-BFCF-6304E28A4938}" presName="text_3" presStyleLbl="node1" presStyleIdx="2" presStyleCnt="5">
        <dgm:presLayoutVars>
          <dgm:bulletEnabled val="1"/>
        </dgm:presLayoutVars>
      </dgm:prSet>
      <dgm:spPr/>
    </dgm:pt>
    <dgm:pt modelId="{D9E870FA-4775-BF4A-9D7F-ACFF2718FB6B}" type="pres">
      <dgm:prSet presAssocID="{958958A3-3639-0240-BFCF-6304E28A4938}" presName="accent_3" presStyleCnt="0"/>
      <dgm:spPr/>
    </dgm:pt>
    <dgm:pt modelId="{9427CEE4-8BFA-FB49-8F80-26FC5D8BCF4C}" type="pres">
      <dgm:prSet presAssocID="{958958A3-3639-0240-BFCF-6304E28A4938}" presName="accentRepeatNode" presStyleLbl="solidFgAcc1" presStyleIdx="2" presStyleCnt="5"/>
      <dgm:spPr>
        <a:solidFill>
          <a:schemeClr val="bg1"/>
        </a:solidFill>
      </dgm:spPr>
    </dgm:pt>
    <dgm:pt modelId="{8F85E317-56E1-AD4B-A7EF-4503CCA9AF34}" type="pres">
      <dgm:prSet presAssocID="{12067951-2601-8645-A227-8617B465E52D}" presName="text_4" presStyleLbl="node1" presStyleIdx="3" presStyleCnt="5">
        <dgm:presLayoutVars>
          <dgm:bulletEnabled val="1"/>
        </dgm:presLayoutVars>
      </dgm:prSet>
      <dgm:spPr/>
    </dgm:pt>
    <dgm:pt modelId="{FDF28375-F0DB-F34D-AAFE-8CB762D8BE55}" type="pres">
      <dgm:prSet presAssocID="{12067951-2601-8645-A227-8617B465E52D}" presName="accent_4" presStyleCnt="0"/>
      <dgm:spPr/>
    </dgm:pt>
    <dgm:pt modelId="{7C8D75A0-1BBD-184C-B9B0-8D9EF33A7445}" type="pres">
      <dgm:prSet presAssocID="{12067951-2601-8645-A227-8617B465E52D}" presName="accentRepeatNode" presStyleLbl="solidFgAcc1" presStyleIdx="3" presStyleCnt="5"/>
      <dgm:spPr>
        <a:solidFill>
          <a:schemeClr val="bg1"/>
        </a:solidFill>
      </dgm:spPr>
    </dgm:pt>
    <dgm:pt modelId="{A5D47BB0-B041-7C46-900E-29CDD1819EAD}" type="pres">
      <dgm:prSet presAssocID="{5AA0C898-6848-2543-860B-DFF9CCBA5424}" presName="text_5" presStyleLbl="node1" presStyleIdx="4" presStyleCnt="5">
        <dgm:presLayoutVars>
          <dgm:bulletEnabled val="1"/>
        </dgm:presLayoutVars>
      </dgm:prSet>
      <dgm:spPr/>
    </dgm:pt>
    <dgm:pt modelId="{4DDFD8CB-81E2-9445-AF90-28470C8E0D94}" type="pres">
      <dgm:prSet presAssocID="{5AA0C898-6848-2543-860B-DFF9CCBA5424}" presName="accent_5" presStyleCnt="0"/>
      <dgm:spPr/>
    </dgm:pt>
    <dgm:pt modelId="{118A2868-1D6E-C24D-A942-29200EE0BECD}" type="pres">
      <dgm:prSet presAssocID="{5AA0C898-6848-2543-860B-DFF9CCBA5424}" presName="accentRepeatNode" presStyleLbl="solidFgAcc1" presStyleIdx="4" presStyleCnt="5"/>
      <dgm:spPr>
        <a:solidFill>
          <a:schemeClr val="bg1"/>
        </a:solidFill>
      </dgm:spPr>
    </dgm:pt>
  </dgm:ptLst>
  <dgm:cxnLst>
    <dgm:cxn modelId="{44AC782B-67CD-C946-AEE0-14A5870364B5}" type="presOf" srcId="{12067951-2601-8645-A227-8617B465E52D}" destId="{8F85E317-56E1-AD4B-A7EF-4503CCA9AF34}" srcOrd="0" destOrd="0" presId="urn:microsoft.com/office/officeart/2008/layout/VerticalCurvedList"/>
    <dgm:cxn modelId="{5FC0A73B-A129-AB4D-80BD-32442271AA09}" type="presOf" srcId="{3E19463A-3CCF-4F4B-90C9-0D1957FAE515}" destId="{EEB7F6D1-C9E7-654E-9DD6-41181DBEAFBD}" srcOrd="0" destOrd="0" presId="urn:microsoft.com/office/officeart/2008/layout/VerticalCurvedList"/>
    <dgm:cxn modelId="{B72F6A59-6D13-DD4F-A7E1-6DA99918DDA8}" srcId="{BCAA26AD-6247-6A42-8CC7-65A20E21C82F}" destId="{12067951-2601-8645-A227-8617B465E52D}" srcOrd="3" destOrd="0" parTransId="{E02BC300-15E5-714B-8EA7-258C7CF39181}" sibTransId="{8A19A08F-12E2-AC4C-9B42-4E1A76B8ECAB}"/>
    <dgm:cxn modelId="{FCD5DA69-E9B2-D54A-A08A-B1D35ABF7EC2}" type="presOf" srcId="{958958A3-3639-0240-BFCF-6304E28A4938}" destId="{8D46C2C9-404A-A744-AE9A-A979836AE32C}" srcOrd="0" destOrd="0" presId="urn:microsoft.com/office/officeart/2008/layout/VerticalCurvedList"/>
    <dgm:cxn modelId="{1F16EC7F-D94D-2245-8922-9DA04B596175}" srcId="{BCAA26AD-6247-6A42-8CC7-65A20E21C82F}" destId="{5AA0C898-6848-2543-860B-DFF9CCBA5424}" srcOrd="4" destOrd="0" parTransId="{D141F026-8D41-784E-BE94-97A7E1F27CB0}" sibTransId="{6D6488C8-52D6-2342-B168-2709BA8AB63D}"/>
    <dgm:cxn modelId="{4A8F7280-6AA3-4D4B-B2E9-66FA08CFD0F1}" type="presOf" srcId="{5AA0C898-6848-2543-860B-DFF9CCBA5424}" destId="{A5D47BB0-B041-7C46-900E-29CDD1819EAD}" srcOrd="0" destOrd="0" presId="urn:microsoft.com/office/officeart/2008/layout/VerticalCurvedList"/>
    <dgm:cxn modelId="{6BE9DC8A-AC5B-9A4E-872B-8446142DEC33}" type="presOf" srcId="{930606F5-336A-CE4A-96BF-A8345993E7B1}" destId="{F2EC00D6-4894-9944-8F8B-7EF2AB58B9D3}" srcOrd="0" destOrd="0" presId="urn:microsoft.com/office/officeart/2008/layout/VerticalCurvedList"/>
    <dgm:cxn modelId="{678DC596-193B-294B-B820-F2167F1B9758}" srcId="{BCAA26AD-6247-6A42-8CC7-65A20E21C82F}" destId="{E04DD957-CB11-5D4B-8BBA-9369C852AD32}" srcOrd="0" destOrd="0" parTransId="{EBB5A211-66BE-524D-8B3B-D16E11321F12}" sibTransId="{3E19463A-3CCF-4F4B-90C9-0D1957FAE515}"/>
    <dgm:cxn modelId="{636E3BC5-189C-FB49-BC03-25CA488EDDBD}" type="presOf" srcId="{BCAA26AD-6247-6A42-8CC7-65A20E21C82F}" destId="{EE88EF81-42CC-DE4E-ADB1-6D4D269A1834}" srcOrd="0" destOrd="0" presId="urn:microsoft.com/office/officeart/2008/layout/VerticalCurvedList"/>
    <dgm:cxn modelId="{6C1F64E3-322C-6041-859E-1C457DA61838}" srcId="{BCAA26AD-6247-6A42-8CC7-65A20E21C82F}" destId="{930606F5-336A-CE4A-96BF-A8345993E7B1}" srcOrd="1" destOrd="0" parTransId="{18A87DC3-27B2-A04B-B2E3-1478C0DC05B3}" sibTransId="{C54AE155-8F3D-1042-BBD4-891072FBA590}"/>
    <dgm:cxn modelId="{F21FF2EC-A783-D24B-A707-326AA2DAD4E5}" type="presOf" srcId="{E04DD957-CB11-5D4B-8BBA-9369C852AD32}" destId="{1B71AEB7-5E66-514C-8D2B-995819A43938}" srcOrd="0" destOrd="0" presId="urn:microsoft.com/office/officeart/2008/layout/VerticalCurvedList"/>
    <dgm:cxn modelId="{CE3B9AFD-B1DA-5443-9EF5-2A403167BEB7}" srcId="{BCAA26AD-6247-6A42-8CC7-65A20E21C82F}" destId="{958958A3-3639-0240-BFCF-6304E28A4938}" srcOrd="2" destOrd="0" parTransId="{AC2DBA17-42D3-1E44-B186-A18ADEFCD786}" sibTransId="{E127BB93-CAD6-5541-883F-30187D0765A5}"/>
    <dgm:cxn modelId="{3E199F91-3C44-BC48-AA4E-52B2B66D6599}" type="presParOf" srcId="{EE88EF81-42CC-DE4E-ADB1-6D4D269A1834}" destId="{999C357E-5B5A-0945-A88D-B95137E43F95}" srcOrd="0" destOrd="0" presId="urn:microsoft.com/office/officeart/2008/layout/VerticalCurvedList"/>
    <dgm:cxn modelId="{C546264E-F2A2-6C46-98CC-19A0469548A1}" type="presParOf" srcId="{999C357E-5B5A-0945-A88D-B95137E43F95}" destId="{94C9905F-00A2-354A-A9A3-6DD1558C60CA}" srcOrd="0" destOrd="0" presId="urn:microsoft.com/office/officeart/2008/layout/VerticalCurvedList"/>
    <dgm:cxn modelId="{06084488-C378-A94B-BD7A-46A57DFDFB07}" type="presParOf" srcId="{94C9905F-00A2-354A-A9A3-6DD1558C60CA}" destId="{05631F4D-EA50-8647-AE1A-94136951EED7}" srcOrd="0" destOrd="0" presId="urn:microsoft.com/office/officeart/2008/layout/VerticalCurvedList"/>
    <dgm:cxn modelId="{F0D00036-30D4-644F-B716-F48B9DBDB2C1}" type="presParOf" srcId="{94C9905F-00A2-354A-A9A3-6DD1558C60CA}" destId="{EEB7F6D1-C9E7-654E-9DD6-41181DBEAFBD}" srcOrd="1" destOrd="0" presId="urn:microsoft.com/office/officeart/2008/layout/VerticalCurvedList"/>
    <dgm:cxn modelId="{4DB2348F-BA21-0343-91EF-BDBBABF18A49}" type="presParOf" srcId="{94C9905F-00A2-354A-A9A3-6DD1558C60CA}" destId="{D812F722-7F2A-AB4E-85A0-E0C7AAAE1CA0}" srcOrd="2" destOrd="0" presId="urn:microsoft.com/office/officeart/2008/layout/VerticalCurvedList"/>
    <dgm:cxn modelId="{71E9EE0B-4877-294F-A508-22339C1BD7E5}" type="presParOf" srcId="{94C9905F-00A2-354A-A9A3-6DD1558C60CA}" destId="{8A6F89EC-3E96-8343-A5AE-28B635F59BD2}" srcOrd="3" destOrd="0" presId="urn:microsoft.com/office/officeart/2008/layout/VerticalCurvedList"/>
    <dgm:cxn modelId="{4E6A3425-1391-DA46-A8DC-1B1ED8964063}" type="presParOf" srcId="{999C357E-5B5A-0945-A88D-B95137E43F95}" destId="{1B71AEB7-5E66-514C-8D2B-995819A43938}" srcOrd="1" destOrd="0" presId="urn:microsoft.com/office/officeart/2008/layout/VerticalCurvedList"/>
    <dgm:cxn modelId="{DE715CB8-4136-F94B-BA6D-873AC71788DB}" type="presParOf" srcId="{999C357E-5B5A-0945-A88D-B95137E43F95}" destId="{096C48C6-ACD9-4E46-9A98-D151DCD73344}" srcOrd="2" destOrd="0" presId="urn:microsoft.com/office/officeart/2008/layout/VerticalCurvedList"/>
    <dgm:cxn modelId="{C2E98A42-7BA3-534D-AAB3-0D0CC081AA5B}" type="presParOf" srcId="{096C48C6-ACD9-4E46-9A98-D151DCD73344}" destId="{53CCE481-84B6-014E-90FE-E0CF80263EE4}" srcOrd="0" destOrd="0" presId="urn:microsoft.com/office/officeart/2008/layout/VerticalCurvedList"/>
    <dgm:cxn modelId="{248A4FFF-5C60-ED4B-8EEE-A728749911F4}" type="presParOf" srcId="{999C357E-5B5A-0945-A88D-B95137E43F95}" destId="{F2EC00D6-4894-9944-8F8B-7EF2AB58B9D3}" srcOrd="3" destOrd="0" presId="urn:microsoft.com/office/officeart/2008/layout/VerticalCurvedList"/>
    <dgm:cxn modelId="{B87B12E7-E661-8643-BE2B-C0D886CF43C1}" type="presParOf" srcId="{999C357E-5B5A-0945-A88D-B95137E43F95}" destId="{3EEE74E6-7027-AD42-B79D-4AF11566F3BF}" srcOrd="4" destOrd="0" presId="urn:microsoft.com/office/officeart/2008/layout/VerticalCurvedList"/>
    <dgm:cxn modelId="{D727E4F7-EEEC-0B45-B10E-A0529CEED81D}" type="presParOf" srcId="{3EEE74E6-7027-AD42-B79D-4AF11566F3BF}" destId="{5B7A5751-411F-FF44-9DE6-C9E139A2B7A9}" srcOrd="0" destOrd="0" presId="urn:microsoft.com/office/officeart/2008/layout/VerticalCurvedList"/>
    <dgm:cxn modelId="{38D294BB-FB37-9E47-B014-D71A01F3BA87}" type="presParOf" srcId="{999C357E-5B5A-0945-A88D-B95137E43F95}" destId="{8D46C2C9-404A-A744-AE9A-A979836AE32C}" srcOrd="5" destOrd="0" presId="urn:microsoft.com/office/officeart/2008/layout/VerticalCurvedList"/>
    <dgm:cxn modelId="{D3F4A9AF-9497-C948-89EB-46C281E5F5B6}" type="presParOf" srcId="{999C357E-5B5A-0945-A88D-B95137E43F95}" destId="{D9E870FA-4775-BF4A-9D7F-ACFF2718FB6B}" srcOrd="6" destOrd="0" presId="urn:microsoft.com/office/officeart/2008/layout/VerticalCurvedList"/>
    <dgm:cxn modelId="{C654C9ED-6135-1644-8A16-B96D6CFC8906}" type="presParOf" srcId="{D9E870FA-4775-BF4A-9D7F-ACFF2718FB6B}" destId="{9427CEE4-8BFA-FB49-8F80-26FC5D8BCF4C}" srcOrd="0" destOrd="0" presId="urn:microsoft.com/office/officeart/2008/layout/VerticalCurvedList"/>
    <dgm:cxn modelId="{AA58BDFB-4AE9-234D-A1BF-4B74AFD4354D}" type="presParOf" srcId="{999C357E-5B5A-0945-A88D-B95137E43F95}" destId="{8F85E317-56E1-AD4B-A7EF-4503CCA9AF34}" srcOrd="7" destOrd="0" presId="urn:microsoft.com/office/officeart/2008/layout/VerticalCurvedList"/>
    <dgm:cxn modelId="{71A3BE11-F430-1B47-A712-FCA78C531063}" type="presParOf" srcId="{999C357E-5B5A-0945-A88D-B95137E43F95}" destId="{FDF28375-F0DB-F34D-AAFE-8CB762D8BE55}" srcOrd="8" destOrd="0" presId="urn:microsoft.com/office/officeart/2008/layout/VerticalCurvedList"/>
    <dgm:cxn modelId="{D27C5DE8-611E-204F-A98E-C53F46BE0BA7}" type="presParOf" srcId="{FDF28375-F0DB-F34D-AAFE-8CB762D8BE55}" destId="{7C8D75A0-1BBD-184C-B9B0-8D9EF33A7445}" srcOrd="0" destOrd="0" presId="urn:microsoft.com/office/officeart/2008/layout/VerticalCurvedList"/>
    <dgm:cxn modelId="{D423E7CC-138B-984C-9135-62A4FE5B887B}" type="presParOf" srcId="{999C357E-5B5A-0945-A88D-B95137E43F95}" destId="{A5D47BB0-B041-7C46-900E-29CDD1819EAD}" srcOrd="9" destOrd="0" presId="urn:microsoft.com/office/officeart/2008/layout/VerticalCurvedList"/>
    <dgm:cxn modelId="{3C385AB3-B9FE-634F-8E43-F8FC64F0D774}" type="presParOf" srcId="{999C357E-5B5A-0945-A88D-B95137E43F95}" destId="{4DDFD8CB-81E2-9445-AF90-28470C8E0D94}" srcOrd="10" destOrd="0" presId="urn:microsoft.com/office/officeart/2008/layout/VerticalCurvedList"/>
    <dgm:cxn modelId="{F4FD73B3-6018-1044-A6ED-61BB8B4BEA57}" type="presParOf" srcId="{4DDFD8CB-81E2-9445-AF90-28470C8E0D94}" destId="{118A2868-1D6E-C24D-A942-29200EE0BEC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866458-EA56-3341-A723-65BA6CC73085}" type="doc">
      <dgm:prSet loTypeId="urn:microsoft.com/office/officeart/2005/8/layout/hChevron3" loCatId="process" qsTypeId="urn:microsoft.com/office/officeart/2005/8/quickstyle/simple1" qsCatId="simple" csTypeId="urn:microsoft.com/office/officeart/2005/8/colors/accent0_1" csCatId="mainScheme" phldr="1"/>
      <dgm:spPr/>
    </dgm:pt>
    <dgm:pt modelId="{1E3FC4DD-0760-A142-B507-77CF2AB73AFD}">
      <dgm:prSet phldrT="[Text]" custT="1"/>
      <dgm:spPr>
        <a:solidFill>
          <a:schemeClr val="bg1"/>
        </a:solidFill>
      </dgm:spPr>
      <dgm:t>
        <a:bodyPr/>
        <a:lstStyle/>
        <a:p>
          <a:pPr algn="ctr"/>
          <a:r>
            <a:rPr lang="en-US" sz="1100" b="1" dirty="0"/>
            <a:t>INTRODUCTION</a:t>
          </a:r>
        </a:p>
      </dgm:t>
    </dgm:pt>
    <dgm:pt modelId="{0277B4E7-8835-984A-B0ED-F96BC47B3B72}" type="parTrans" cxnId="{6DEE860C-6178-F941-8E37-491BC9F07B1B}">
      <dgm:prSet/>
      <dgm:spPr/>
      <dgm:t>
        <a:bodyPr/>
        <a:lstStyle/>
        <a:p>
          <a:endParaRPr lang="en-US"/>
        </a:p>
      </dgm:t>
    </dgm:pt>
    <dgm:pt modelId="{58DA3D4A-0301-104C-894F-1904503EDF47}" type="sibTrans" cxnId="{6DEE860C-6178-F941-8E37-491BC9F07B1B}">
      <dgm:prSet/>
      <dgm:spPr/>
      <dgm:t>
        <a:bodyPr/>
        <a:lstStyle/>
        <a:p>
          <a:endParaRPr lang="en-US"/>
        </a:p>
      </dgm:t>
    </dgm:pt>
    <dgm:pt modelId="{F95A65A7-C24E-DF45-8AE5-6E7ACCD999D9}">
      <dgm:prSet phldrT="[Text]" custT="1"/>
      <dgm:spPr/>
      <dgm:t>
        <a:bodyPr/>
        <a:lstStyle/>
        <a:p>
          <a:r>
            <a:rPr lang="en-US" sz="1100" b="1" dirty="0"/>
            <a:t>APPROACH</a:t>
          </a:r>
        </a:p>
      </dgm:t>
    </dgm:pt>
    <dgm:pt modelId="{27C3BD10-E0BB-9C4A-B4A5-0F50FD42E56E}" type="parTrans" cxnId="{3F9A353F-54E1-6848-BB04-A967D7EFCEF4}">
      <dgm:prSet/>
      <dgm:spPr/>
      <dgm:t>
        <a:bodyPr/>
        <a:lstStyle/>
        <a:p>
          <a:endParaRPr lang="en-US"/>
        </a:p>
      </dgm:t>
    </dgm:pt>
    <dgm:pt modelId="{356BE799-0A8F-F84D-BC45-B93D8D7046E2}" type="sibTrans" cxnId="{3F9A353F-54E1-6848-BB04-A967D7EFCEF4}">
      <dgm:prSet/>
      <dgm:spPr/>
      <dgm:t>
        <a:bodyPr/>
        <a:lstStyle/>
        <a:p>
          <a:endParaRPr lang="en-US"/>
        </a:p>
      </dgm:t>
    </dgm:pt>
    <dgm:pt modelId="{417B43E2-74FF-8345-9F48-71019182C387}">
      <dgm:prSet phldrT="[Text]" custT="1"/>
      <dgm:spPr/>
      <dgm:t>
        <a:bodyPr/>
        <a:lstStyle/>
        <a:p>
          <a:pPr algn="ctr"/>
          <a:r>
            <a:rPr lang="en-US" sz="1100" b="1" dirty="0"/>
            <a:t>OBJECTIVE</a:t>
          </a:r>
        </a:p>
      </dgm:t>
    </dgm:pt>
    <dgm:pt modelId="{C440B58C-3CFF-874F-B39C-ED16A81E4F78}" type="parTrans" cxnId="{E7040E24-2342-E944-AC08-B7760F56EC8F}">
      <dgm:prSet/>
      <dgm:spPr/>
      <dgm:t>
        <a:bodyPr/>
        <a:lstStyle/>
        <a:p>
          <a:endParaRPr lang="en-US"/>
        </a:p>
      </dgm:t>
    </dgm:pt>
    <dgm:pt modelId="{C7956864-A52F-3343-ABC3-1EE3252DF5FD}" type="sibTrans" cxnId="{E7040E24-2342-E944-AC08-B7760F56EC8F}">
      <dgm:prSet/>
      <dgm:spPr/>
      <dgm:t>
        <a:bodyPr/>
        <a:lstStyle/>
        <a:p>
          <a:endParaRPr lang="en-US"/>
        </a:p>
      </dgm:t>
    </dgm:pt>
    <dgm:pt modelId="{338BB547-95FB-9A46-BBC1-EBFFA05C101F}">
      <dgm:prSet phldrT="[Text]" custT="1"/>
      <dgm:spPr>
        <a:solidFill>
          <a:schemeClr val="bg2"/>
        </a:solidFill>
      </dgm:spPr>
      <dgm:t>
        <a:bodyPr/>
        <a:lstStyle/>
        <a:p>
          <a:r>
            <a:rPr lang="en-US" sz="1100" b="1" dirty="0"/>
            <a:t>RECOMMENDATIONS</a:t>
          </a:r>
        </a:p>
      </dgm:t>
    </dgm:pt>
    <dgm:pt modelId="{A30C3A74-3F39-C442-B790-5A06C14EB070}" type="parTrans" cxnId="{C1D53C89-9A65-E24E-9E9D-964DAE4EBF05}">
      <dgm:prSet/>
      <dgm:spPr/>
      <dgm:t>
        <a:bodyPr/>
        <a:lstStyle/>
        <a:p>
          <a:endParaRPr lang="en-US"/>
        </a:p>
      </dgm:t>
    </dgm:pt>
    <dgm:pt modelId="{3E446F59-278C-D54D-B6AF-4CC51A986278}" type="sibTrans" cxnId="{C1D53C89-9A65-E24E-9E9D-964DAE4EBF05}">
      <dgm:prSet/>
      <dgm:spPr/>
      <dgm:t>
        <a:bodyPr/>
        <a:lstStyle/>
        <a:p>
          <a:endParaRPr lang="en-US"/>
        </a:p>
      </dgm:t>
    </dgm:pt>
    <dgm:pt modelId="{96ACCA2E-F2B9-3541-8AFF-AE165166582E}">
      <dgm:prSet custT="1"/>
      <dgm:spPr/>
      <dgm:t>
        <a:bodyPr/>
        <a:lstStyle/>
        <a:p>
          <a:r>
            <a:rPr lang="en-US" sz="1100" b="1" dirty="0"/>
            <a:t>RESULTS</a:t>
          </a:r>
        </a:p>
      </dgm:t>
    </dgm:pt>
    <dgm:pt modelId="{1CB0B5FA-7643-284C-B56C-52FB9ACEC58D}" type="parTrans" cxnId="{4E54B859-872E-AE40-8B66-8D6CF90D2DE0}">
      <dgm:prSet/>
      <dgm:spPr/>
      <dgm:t>
        <a:bodyPr/>
        <a:lstStyle/>
        <a:p>
          <a:endParaRPr lang="en-US"/>
        </a:p>
      </dgm:t>
    </dgm:pt>
    <dgm:pt modelId="{147BFCB9-8018-274E-BD1C-37CEA8566BE3}" type="sibTrans" cxnId="{4E54B859-872E-AE40-8B66-8D6CF90D2DE0}">
      <dgm:prSet/>
      <dgm:spPr/>
      <dgm:t>
        <a:bodyPr/>
        <a:lstStyle/>
        <a:p>
          <a:endParaRPr lang="en-US"/>
        </a:p>
      </dgm:t>
    </dgm:pt>
    <dgm:pt modelId="{F5C44149-1EED-254F-A4FF-E9D2781907A1}" type="pres">
      <dgm:prSet presAssocID="{82866458-EA56-3341-A723-65BA6CC73085}" presName="Name0" presStyleCnt="0">
        <dgm:presLayoutVars>
          <dgm:dir/>
          <dgm:resizeHandles val="exact"/>
        </dgm:presLayoutVars>
      </dgm:prSet>
      <dgm:spPr/>
    </dgm:pt>
    <dgm:pt modelId="{4B70733A-F933-2B48-88C7-39E40CE3A85B}" type="pres">
      <dgm:prSet presAssocID="{1E3FC4DD-0760-A142-B507-77CF2AB73AFD}" presName="parTxOnly" presStyleLbl="node1" presStyleIdx="0" presStyleCnt="5" custScaleX="88844">
        <dgm:presLayoutVars>
          <dgm:bulletEnabled val="1"/>
        </dgm:presLayoutVars>
      </dgm:prSet>
      <dgm:spPr/>
    </dgm:pt>
    <dgm:pt modelId="{7ABA0499-C434-6A47-9FB9-80D9C51A8E1A}" type="pres">
      <dgm:prSet presAssocID="{58DA3D4A-0301-104C-894F-1904503EDF47}" presName="parSpace" presStyleCnt="0"/>
      <dgm:spPr/>
    </dgm:pt>
    <dgm:pt modelId="{2008B66F-86E2-714C-8039-257276A5D6AA}" type="pres">
      <dgm:prSet presAssocID="{417B43E2-74FF-8345-9F48-71019182C387}" presName="parTxOnly" presStyleLbl="node1" presStyleIdx="1" presStyleCnt="5" custScaleX="89904">
        <dgm:presLayoutVars>
          <dgm:bulletEnabled val="1"/>
        </dgm:presLayoutVars>
      </dgm:prSet>
      <dgm:spPr/>
    </dgm:pt>
    <dgm:pt modelId="{F70D5E5B-4834-544F-ACFC-ED45C8A0A434}" type="pres">
      <dgm:prSet presAssocID="{C7956864-A52F-3343-ABC3-1EE3252DF5FD}" presName="parSpace" presStyleCnt="0"/>
      <dgm:spPr/>
    </dgm:pt>
    <dgm:pt modelId="{D596E2F0-5DFA-7F45-A8E1-58857B718F5B}" type="pres">
      <dgm:prSet presAssocID="{F95A65A7-C24E-DF45-8AE5-6E7ACCD999D9}" presName="parTxOnly" presStyleLbl="node1" presStyleIdx="2" presStyleCnt="5" custScaleX="94686">
        <dgm:presLayoutVars>
          <dgm:bulletEnabled val="1"/>
        </dgm:presLayoutVars>
      </dgm:prSet>
      <dgm:spPr/>
    </dgm:pt>
    <dgm:pt modelId="{1D63E891-5828-3044-B321-804C2B9E813E}" type="pres">
      <dgm:prSet presAssocID="{356BE799-0A8F-F84D-BC45-B93D8D7046E2}" presName="parSpace" presStyleCnt="0"/>
      <dgm:spPr/>
    </dgm:pt>
    <dgm:pt modelId="{5243C82E-EF61-A647-A1A6-547D15C0032C}" type="pres">
      <dgm:prSet presAssocID="{96ACCA2E-F2B9-3541-8AFF-AE165166582E}" presName="parTxOnly" presStyleLbl="node1" presStyleIdx="3" presStyleCnt="5">
        <dgm:presLayoutVars>
          <dgm:bulletEnabled val="1"/>
        </dgm:presLayoutVars>
      </dgm:prSet>
      <dgm:spPr/>
    </dgm:pt>
    <dgm:pt modelId="{9F29BA02-C9B0-4C48-8702-D19E28F903D1}" type="pres">
      <dgm:prSet presAssocID="{147BFCB9-8018-274E-BD1C-37CEA8566BE3}" presName="parSpace" presStyleCnt="0"/>
      <dgm:spPr/>
    </dgm:pt>
    <dgm:pt modelId="{BAE33BE8-0974-9340-AE89-854552571954}" type="pres">
      <dgm:prSet presAssocID="{338BB547-95FB-9A46-BBC1-EBFFA05C101F}" presName="parTxOnly" presStyleLbl="node1" presStyleIdx="4" presStyleCnt="5">
        <dgm:presLayoutVars>
          <dgm:bulletEnabled val="1"/>
        </dgm:presLayoutVars>
      </dgm:prSet>
      <dgm:spPr/>
    </dgm:pt>
  </dgm:ptLst>
  <dgm:cxnLst>
    <dgm:cxn modelId="{34B18C00-3493-9549-84E0-BB28CA5BA07D}" type="presOf" srcId="{1E3FC4DD-0760-A142-B507-77CF2AB73AFD}" destId="{4B70733A-F933-2B48-88C7-39E40CE3A85B}" srcOrd="0" destOrd="0" presId="urn:microsoft.com/office/officeart/2005/8/layout/hChevron3"/>
    <dgm:cxn modelId="{6DEE860C-6178-F941-8E37-491BC9F07B1B}" srcId="{82866458-EA56-3341-A723-65BA6CC73085}" destId="{1E3FC4DD-0760-A142-B507-77CF2AB73AFD}" srcOrd="0" destOrd="0" parTransId="{0277B4E7-8835-984A-B0ED-F96BC47B3B72}" sibTransId="{58DA3D4A-0301-104C-894F-1904503EDF47}"/>
    <dgm:cxn modelId="{E7040E24-2342-E944-AC08-B7760F56EC8F}" srcId="{82866458-EA56-3341-A723-65BA6CC73085}" destId="{417B43E2-74FF-8345-9F48-71019182C387}" srcOrd="1" destOrd="0" parTransId="{C440B58C-3CFF-874F-B39C-ED16A81E4F78}" sibTransId="{C7956864-A52F-3343-ABC3-1EE3252DF5FD}"/>
    <dgm:cxn modelId="{90344C29-8592-8648-BA67-480546964013}" type="presOf" srcId="{338BB547-95FB-9A46-BBC1-EBFFA05C101F}" destId="{BAE33BE8-0974-9340-AE89-854552571954}" srcOrd="0" destOrd="0" presId="urn:microsoft.com/office/officeart/2005/8/layout/hChevron3"/>
    <dgm:cxn modelId="{3F9A353F-54E1-6848-BB04-A967D7EFCEF4}" srcId="{82866458-EA56-3341-A723-65BA6CC73085}" destId="{F95A65A7-C24E-DF45-8AE5-6E7ACCD999D9}" srcOrd="2" destOrd="0" parTransId="{27C3BD10-E0BB-9C4A-B4A5-0F50FD42E56E}" sibTransId="{356BE799-0A8F-F84D-BC45-B93D8D7046E2}"/>
    <dgm:cxn modelId="{4E54B859-872E-AE40-8B66-8D6CF90D2DE0}" srcId="{82866458-EA56-3341-A723-65BA6CC73085}" destId="{96ACCA2E-F2B9-3541-8AFF-AE165166582E}" srcOrd="3" destOrd="0" parTransId="{1CB0B5FA-7643-284C-B56C-52FB9ACEC58D}" sibTransId="{147BFCB9-8018-274E-BD1C-37CEA8566BE3}"/>
    <dgm:cxn modelId="{C1D53C89-9A65-E24E-9E9D-964DAE4EBF05}" srcId="{82866458-EA56-3341-A723-65BA6CC73085}" destId="{338BB547-95FB-9A46-BBC1-EBFFA05C101F}" srcOrd="4" destOrd="0" parTransId="{A30C3A74-3F39-C442-B790-5A06C14EB070}" sibTransId="{3E446F59-278C-D54D-B6AF-4CC51A986278}"/>
    <dgm:cxn modelId="{8CB226C5-ABD0-A842-8920-3F526D5938F5}" type="presOf" srcId="{F95A65A7-C24E-DF45-8AE5-6E7ACCD999D9}" destId="{D596E2F0-5DFA-7F45-A8E1-58857B718F5B}" srcOrd="0" destOrd="0" presId="urn:microsoft.com/office/officeart/2005/8/layout/hChevron3"/>
    <dgm:cxn modelId="{F1EC87E3-ACE5-DE4C-BA69-6F26D175F43B}" type="presOf" srcId="{417B43E2-74FF-8345-9F48-71019182C387}" destId="{2008B66F-86E2-714C-8039-257276A5D6AA}" srcOrd="0" destOrd="0" presId="urn:microsoft.com/office/officeart/2005/8/layout/hChevron3"/>
    <dgm:cxn modelId="{3D6C39E9-B346-A040-8E4B-04BF10C15564}" type="presOf" srcId="{82866458-EA56-3341-A723-65BA6CC73085}" destId="{F5C44149-1EED-254F-A4FF-E9D2781907A1}" srcOrd="0" destOrd="0" presId="urn:microsoft.com/office/officeart/2005/8/layout/hChevron3"/>
    <dgm:cxn modelId="{D029E1F5-EA8F-7046-8529-4C85E86661D8}" type="presOf" srcId="{96ACCA2E-F2B9-3541-8AFF-AE165166582E}" destId="{5243C82E-EF61-A647-A1A6-547D15C0032C}" srcOrd="0" destOrd="0" presId="urn:microsoft.com/office/officeart/2005/8/layout/hChevron3"/>
    <dgm:cxn modelId="{3F40CA11-3C04-9249-9EA6-DCED97F0B425}" type="presParOf" srcId="{F5C44149-1EED-254F-A4FF-E9D2781907A1}" destId="{4B70733A-F933-2B48-88C7-39E40CE3A85B}" srcOrd="0" destOrd="0" presId="urn:microsoft.com/office/officeart/2005/8/layout/hChevron3"/>
    <dgm:cxn modelId="{7EF3F4A7-070C-CA46-88E3-319ECB6B093E}" type="presParOf" srcId="{F5C44149-1EED-254F-A4FF-E9D2781907A1}" destId="{7ABA0499-C434-6A47-9FB9-80D9C51A8E1A}" srcOrd="1" destOrd="0" presId="urn:microsoft.com/office/officeart/2005/8/layout/hChevron3"/>
    <dgm:cxn modelId="{3221372B-ECE4-0B46-8E2D-417EE8E8DE7B}" type="presParOf" srcId="{F5C44149-1EED-254F-A4FF-E9D2781907A1}" destId="{2008B66F-86E2-714C-8039-257276A5D6AA}" srcOrd="2" destOrd="0" presId="urn:microsoft.com/office/officeart/2005/8/layout/hChevron3"/>
    <dgm:cxn modelId="{47B35467-2C83-EC43-9558-D6EC87594938}" type="presParOf" srcId="{F5C44149-1EED-254F-A4FF-E9D2781907A1}" destId="{F70D5E5B-4834-544F-ACFC-ED45C8A0A434}" srcOrd="3" destOrd="0" presId="urn:microsoft.com/office/officeart/2005/8/layout/hChevron3"/>
    <dgm:cxn modelId="{27A80628-A53E-914E-BF65-63E574EC759D}" type="presParOf" srcId="{F5C44149-1EED-254F-A4FF-E9D2781907A1}" destId="{D596E2F0-5DFA-7F45-A8E1-58857B718F5B}" srcOrd="4" destOrd="0" presId="urn:microsoft.com/office/officeart/2005/8/layout/hChevron3"/>
    <dgm:cxn modelId="{FD6B642A-344E-E443-AD91-B798D07F9D09}" type="presParOf" srcId="{F5C44149-1EED-254F-A4FF-E9D2781907A1}" destId="{1D63E891-5828-3044-B321-804C2B9E813E}" srcOrd="5" destOrd="0" presId="urn:microsoft.com/office/officeart/2005/8/layout/hChevron3"/>
    <dgm:cxn modelId="{5184E293-31D5-CD49-8714-C7F0FE64EC7F}" type="presParOf" srcId="{F5C44149-1EED-254F-A4FF-E9D2781907A1}" destId="{5243C82E-EF61-A647-A1A6-547D15C0032C}" srcOrd="6" destOrd="0" presId="urn:microsoft.com/office/officeart/2005/8/layout/hChevron3"/>
    <dgm:cxn modelId="{4EF08DC5-5319-7F40-B2DE-13898D1ECE56}" type="presParOf" srcId="{F5C44149-1EED-254F-A4FF-E9D2781907A1}" destId="{9F29BA02-C9B0-4C48-8702-D19E28F903D1}" srcOrd="7" destOrd="0" presId="urn:microsoft.com/office/officeart/2005/8/layout/hChevron3"/>
    <dgm:cxn modelId="{98C508C8-B920-FA4E-83D5-DD6EA0A6FD3D}" type="presParOf" srcId="{F5C44149-1EED-254F-A4FF-E9D2781907A1}" destId="{BAE33BE8-0974-9340-AE89-854552571954}"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866458-EA56-3341-A723-65BA6CC73085}" type="doc">
      <dgm:prSet loTypeId="urn:microsoft.com/office/officeart/2005/8/layout/hChevron3" loCatId="process" qsTypeId="urn:microsoft.com/office/officeart/2005/8/quickstyle/simple1" qsCatId="simple" csTypeId="urn:microsoft.com/office/officeart/2005/8/colors/accent0_1" csCatId="mainScheme" phldr="1"/>
      <dgm:spPr/>
    </dgm:pt>
    <dgm:pt modelId="{1E3FC4DD-0760-A142-B507-77CF2AB73AFD}">
      <dgm:prSet phldrT="[Text]" custT="1"/>
      <dgm:spPr>
        <a:solidFill>
          <a:schemeClr val="bg2"/>
        </a:solidFill>
      </dgm:spPr>
      <dgm:t>
        <a:bodyPr/>
        <a:lstStyle/>
        <a:p>
          <a:pPr algn="ctr"/>
          <a:r>
            <a:rPr lang="en-US" sz="1100" b="1" dirty="0"/>
            <a:t>INTRODUCTION</a:t>
          </a:r>
        </a:p>
      </dgm:t>
    </dgm:pt>
    <dgm:pt modelId="{0277B4E7-8835-984A-B0ED-F96BC47B3B72}" type="parTrans" cxnId="{6DEE860C-6178-F941-8E37-491BC9F07B1B}">
      <dgm:prSet/>
      <dgm:spPr/>
      <dgm:t>
        <a:bodyPr/>
        <a:lstStyle/>
        <a:p>
          <a:endParaRPr lang="en-US"/>
        </a:p>
      </dgm:t>
    </dgm:pt>
    <dgm:pt modelId="{58DA3D4A-0301-104C-894F-1904503EDF47}" type="sibTrans" cxnId="{6DEE860C-6178-F941-8E37-491BC9F07B1B}">
      <dgm:prSet/>
      <dgm:spPr/>
      <dgm:t>
        <a:bodyPr/>
        <a:lstStyle/>
        <a:p>
          <a:endParaRPr lang="en-US"/>
        </a:p>
      </dgm:t>
    </dgm:pt>
    <dgm:pt modelId="{417B43E2-74FF-8345-9F48-71019182C387}">
      <dgm:prSet phldrT="[Text]" custT="1"/>
      <dgm:spPr/>
      <dgm:t>
        <a:bodyPr/>
        <a:lstStyle/>
        <a:p>
          <a:pPr algn="ctr"/>
          <a:r>
            <a:rPr lang="en-US" sz="1100" b="1" dirty="0"/>
            <a:t>OBJECTIVE</a:t>
          </a:r>
        </a:p>
      </dgm:t>
    </dgm:pt>
    <dgm:pt modelId="{C7956864-A52F-3343-ABC3-1EE3252DF5FD}" type="sibTrans" cxnId="{E7040E24-2342-E944-AC08-B7760F56EC8F}">
      <dgm:prSet/>
      <dgm:spPr/>
      <dgm:t>
        <a:bodyPr/>
        <a:lstStyle/>
        <a:p>
          <a:endParaRPr lang="en-US"/>
        </a:p>
      </dgm:t>
    </dgm:pt>
    <dgm:pt modelId="{C440B58C-3CFF-874F-B39C-ED16A81E4F78}" type="parTrans" cxnId="{E7040E24-2342-E944-AC08-B7760F56EC8F}">
      <dgm:prSet/>
      <dgm:spPr/>
      <dgm:t>
        <a:bodyPr/>
        <a:lstStyle/>
        <a:p>
          <a:endParaRPr lang="en-US"/>
        </a:p>
      </dgm:t>
    </dgm:pt>
    <dgm:pt modelId="{338BB547-95FB-9A46-BBC1-EBFFA05C101F}">
      <dgm:prSet phldrT="[Text]" custT="1"/>
      <dgm:spPr/>
      <dgm:t>
        <a:bodyPr/>
        <a:lstStyle/>
        <a:p>
          <a:r>
            <a:rPr lang="en-US" sz="1100" b="1" dirty="0"/>
            <a:t>RECOMMENDATIONS</a:t>
          </a:r>
        </a:p>
      </dgm:t>
    </dgm:pt>
    <dgm:pt modelId="{3E446F59-278C-D54D-B6AF-4CC51A986278}" type="sibTrans" cxnId="{C1D53C89-9A65-E24E-9E9D-964DAE4EBF05}">
      <dgm:prSet/>
      <dgm:spPr/>
      <dgm:t>
        <a:bodyPr/>
        <a:lstStyle/>
        <a:p>
          <a:endParaRPr lang="en-US"/>
        </a:p>
      </dgm:t>
    </dgm:pt>
    <dgm:pt modelId="{A30C3A74-3F39-C442-B790-5A06C14EB070}" type="parTrans" cxnId="{C1D53C89-9A65-E24E-9E9D-964DAE4EBF05}">
      <dgm:prSet/>
      <dgm:spPr/>
      <dgm:t>
        <a:bodyPr/>
        <a:lstStyle/>
        <a:p>
          <a:endParaRPr lang="en-US"/>
        </a:p>
      </dgm:t>
    </dgm:pt>
    <dgm:pt modelId="{96ACCA2E-F2B9-3541-8AFF-AE165166582E}">
      <dgm:prSet custT="1"/>
      <dgm:spPr/>
      <dgm:t>
        <a:bodyPr/>
        <a:lstStyle/>
        <a:p>
          <a:r>
            <a:rPr lang="en-US" sz="1100" b="1" dirty="0"/>
            <a:t>RESULTS</a:t>
          </a:r>
        </a:p>
      </dgm:t>
    </dgm:pt>
    <dgm:pt modelId="{147BFCB9-8018-274E-BD1C-37CEA8566BE3}" type="sibTrans" cxnId="{4E54B859-872E-AE40-8B66-8D6CF90D2DE0}">
      <dgm:prSet/>
      <dgm:spPr/>
      <dgm:t>
        <a:bodyPr/>
        <a:lstStyle/>
        <a:p>
          <a:endParaRPr lang="en-US"/>
        </a:p>
      </dgm:t>
    </dgm:pt>
    <dgm:pt modelId="{1CB0B5FA-7643-284C-B56C-52FB9ACEC58D}" type="parTrans" cxnId="{4E54B859-872E-AE40-8B66-8D6CF90D2DE0}">
      <dgm:prSet/>
      <dgm:spPr/>
      <dgm:t>
        <a:bodyPr/>
        <a:lstStyle/>
        <a:p>
          <a:endParaRPr lang="en-US"/>
        </a:p>
      </dgm:t>
    </dgm:pt>
    <dgm:pt modelId="{F95A65A7-C24E-DF45-8AE5-6E7ACCD999D9}">
      <dgm:prSet phldrT="[Text]" custT="1"/>
      <dgm:spPr/>
      <dgm:t>
        <a:bodyPr/>
        <a:lstStyle/>
        <a:p>
          <a:r>
            <a:rPr lang="en-US" sz="1100" b="1" dirty="0"/>
            <a:t>APPROACH</a:t>
          </a:r>
        </a:p>
      </dgm:t>
    </dgm:pt>
    <dgm:pt modelId="{356BE799-0A8F-F84D-BC45-B93D8D7046E2}" type="sibTrans" cxnId="{3F9A353F-54E1-6848-BB04-A967D7EFCEF4}">
      <dgm:prSet/>
      <dgm:spPr/>
      <dgm:t>
        <a:bodyPr/>
        <a:lstStyle/>
        <a:p>
          <a:endParaRPr lang="en-US"/>
        </a:p>
      </dgm:t>
    </dgm:pt>
    <dgm:pt modelId="{27C3BD10-E0BB-9C4A-B4A5-0F50FD42E56E}" type="parTrans" cxnId="{3F9A353F-54E1-6848-BB04-A967D7EFCEF4}">
      <dgm:prSet/>
      <dgm:spPr/>
      <dgm:t>
        <a:bodyPr/>
        <a:lstStyle/>
        <a:p>
          <a:endParaRPr lang="en-US"/>
        </a:p>
      </dgm:t>
    </dgm:pt>
    <dgm:pt modelId="{F5C44149-1EED-254F-A4FF-E9D2781907A1}" type="pres">
      <dgm:prSet presAssocID="{82866458-EA56-3341-A723-65BA6CC73085}" presName="Name0" presStyleCnt="0">
        <dgm:presLayoutVars>
          <dgm:dir/>
          <dgm:resizeHandles val="exact"/>
        </dgm:presLayoutVars>
      </dgm:prSet>
      <dgm:spPr/>
    </dgm:pt>
    <dgm:pt modelId="{4B70733A-F933-2B48-88C7-39E40CE3A85B}" type="pres">
      <dgm:prSet presAssocID="{1E3FC4DD-0760-A142-B507-77CF2AB73AFD}" presName="parTxOnly" presStyleLbl="node1" presStyleIdx="0" presStyleCnt="5" custScaleX="88844">
        <dgm:presLayoutVars>
          <dgm:bulletEnabled val="1"/>
        </dgm:presLayoutVars>
      </dgm:prSet>
      <dgm:spPr/>
    </dgm:pt>
    <dgm:pt modelId="{7ABA0499-C434-6A47-9FB9-80D9C51A8E1A}" type="pres">
      <dgm:prSet presAssocID="{58DA3D4A-0301-104C-894F-1904503EDF47}" presName="parSpace" presStyleCnt="0"/>
      <dgm:spPr/>
    </dgm:pt>
    <dgm:pt modelId="{2008B66F-86E2-714C-8039-257276A5D6AA}" type="pres">
      <dgm:prSet presAssocID="{417B43E2-74FF-8345-9F48-71019182C387}" presName="parTxOnly" presStyleLbl="node1" presStyleIdx="1" presStyleCnt="5" custScaleX="89904">
        <dgm:presLayoutVars>
          <dgm:bulletEnabled val="1"/>
        </dgm:presLayoutVars>
      </dgm:prSet>
      <dgm:spPr/>
    </dgm:pt>
    <dgm:pt modelId="{F70D5E5B-4834-544F-ACFC-ED45C8A0A434}" type="pres">
      <dgm:prSet presAssocID="{C7956864-A52F-3343-ABC3-1EE3252DF5FD}" presName="parSpace" presStyleCnt="0"/>
      <dgm:spPr/>
    </dgm:pt>
    <dgm:pt modelId="{D596E2F0-5DFA-7F45-A8E1-58857B718F5B}" type="pres">
      <dgm:prSet presAssocID="{F95A65A7-C24E-DF45-8AE5-6E7ACCD999D9}" presName="parTxOnly" presStyleLbl="node1" presStyleIdx="2" presStyleCnt="5" custScaleX="94686">
        <dgm:presLayoutVars>
          <dgm:bulletEnabled val="1"/>
        </dgm:presLayoutVars>
      </dgm:prSet>
      <dgm:spPr/>
    </dgm:pt>
    <dgm:pt modelId="{1D63E891-5828-3044-B321-804C2B9E813E}" type="pres">
      <dgm:prSet presAssocID="{356BE799-0A8F-F84D-BC45-B93D8D7046E2}" presName="parSpace" presStyleCnt="0"/>
      <dgm:spPr/>
    </dgm:pt>
    <dgm:pt modelId="{5243C82E-EF61-A647-A1A6-547D15C0032C}" type="pres">
      <dgm:prSet presAssocID="{96ACCA2E-F2B9-3541-8AFF-AE165166582E}" presName="parTxOnly" presStyleLbl="node1" presStyleIdx="3" presStyleCnt="5">
        <dgm:presLayoutVars>
          <dgm:bulletEnabled val="1"/>
        </dgm:presLayoutVars>
      </dgm:prSet>
      <dgm:spPr/>
    </dgm:pt>
    <dgm:pt modelId="{9F29BA02-C9B0-4C48-8702-D19E28F903D1}" type="pres">
      <dgm:prSet presAssocID="{147BFCB9-8018-274E-BD1C-37CEA8566BE3}" presName="parSpace" presStyleCnt="0"/>
      <dgm:spPr/>
    </dgm:pt>
    <dgm:pt modelId="{BAE33BE8-0974-9340-AE89-854552571954}" type="pres">
      <dgm:prSet presAssocID="{338BB547-95FB-9A46-BBC1-EBFFA05C101F}" presName="parTxOnly" presStyleLbl="node1" presStyleIdx="4" presStyleCnt="5">
        <dgm:presLayoutVars>
          <dgm:bulletEnabled val="1"/>
        </dgm:presLayoutVars>
      </dgm:prSet>
      <dgm:spPr/>
    </dgm:pt>
  </dgm:ptLst>
  <dgm:cxnLst>
    <dgm:cxn modelId="{34B18C00-3493-9549-84E0-BB28CA5BA07D}" type="presOf" srcId="{1E3FC4DD-0760-A142-B507-77CF2AB73AFD}" destId="{4B70733A-F933-2B48-88C7-39E40CE3A85B}" srcOrd="0" destOrd="0" presId="urn:microsoft.com/office/officeart/2005/8/layout/hChevron3"/>
    <dgm:cxn modelId="{6DEE860C-6178-F941-8E37-491BC9F07B1B}" srcId="{82866458-EA56-3341-A723-65BA6CC73085}" destId="{1E3FC4DD-0760-A142-B507-77CF2AB73AFD}" srcOrd="0" destOrd="0" parTransId="{0277B4E7-8835-984A-B0ED-F96BC47B3B72}" sibTransId="{58DA3D4A-0301-104C-894F-1904503EDF47}"/>
    <dgm:cxn modelId="{E7040E24-2342-E944-AC08-B7760F56EC8F}" srcId="{82866458-EA56-3341-A723-65BA6CC73085}" destId="{417B43E2-74FF-8345-9F48-71019182C387}" srcOrd="1" destOrd="0" parTransId="{C440B58C-3CFF-874F-B39C-ED16A81E4F78}" sibTransId="{C7956864-A52F-3343-ABC3-1EE3252DF5FD}"/>
    <dgm:cxn modelId="{90344C29-8592-8648-BA67-480546964013}" type="presOf" srcId="{338BB547-95FB-9A46-BBC1-EBFFA05C101F}" destId="{BAE33BE8-0974-9340-AE89-854552571954}" srcOrd="0" destOrd="0" presId="urn:microsoft.com/office/officeart/2005/8/layout/hChevron3"/>
    <dgm:cxn modelId="{3F9A353F-54E1-6848-BB04-A967D7EFCEF4}" srcId="{82866458-EA56-3341-A723-65BA6CC73085}" destId="{F95A65A7-C24E-DF45-8AE5-6E7ACCD999D9}" srcOrd="2" destOrd="0" parTransId="{27C3BD10-E0BB-9C4A-B4A5-0F50FD42E56E}" sibTransId="{356BE799-0A8F-F84D-BC45-B93D8D7046E2}"/>
    <dgm:cxn modelId="{4E54B859-872E-AE40-8B66-8D6CF90D2DE0}" srcId="{82866458-EA56-3341-A723-65BA6CC73085}" destId="{96ACCA2E-F2B9-3541-8AFF-AE165166582E}" srcOrd="3" destOrd="0" parTransId="{1CB0B5FA-7643-284C-B56C-52FB9ACEC58D}" sibTransId="{147BFCB9-8018-274E-BD1C-37CEA8566BE3}"/>
    <dgm:cxn modelId="{C1D53C89-9A65-E24E-9E9D-964DAE4EBF05}" srcId="{82866458-EA56-3341-A723-65BA6CC73085}" destId="{338BB547-95FB-9A46-BBC1-EBFFA05C101F}" srcOrd="4" destOrd="0" parTransId="{A30C3A74-3F39-C442-B790-5A06C14EB070}" sibTransId="{3E446F59-278C-D54D-B6AF-4CC51A986278}"/>
    <dgm:cxn modelId="{8CB226C5-ABD0-A842-8920-3F526D5938F5}" type="presOf" srcId="{F95A65A7-C24E-DF45-8AE5-6E7ACCD999D9}" destId="{D596E2F0-5DFA-7F45-A8E1-58857B718F5B}" srcOrd="0" destOrd="0" presId="urn:microsoft.com/office/officeart/2005/8/layout/hChevron3"/>
    <dgm:cxn modelId="{F1EC87E3-ACE5-DE4C-BA69-6F26D175F43B}" type="presOf" srcId="{417B43E2-74FF-8345-9F48-71019182C387}" destId="{2008B66F-86E2-714C-8039-257276A5D6AA}" srcOrd="0" destOrd="0" presId="urn:microsoft.com/office/officeart/2005/8/layout/hChevron3"/>
    <dgm:cxn modelId="{3D6C39E9-B346-A040-8E4B-04BF10C15564}" type="presOf" srcId="{82866458-EA56-3341-A723-65BA6CC73085}" destId="{F5C44149-1EED-254F-A4FF-E9D2781907A1}" srcOrd="0" destOrd="0" presId="urn:microsoft.com/office/officeart/2005/8/layout/hChevron3"/>
    <dgm:cxn modelId="{D029E1F5-EA8F-7046-8529-4C85E86661D8}" type="presOf" srcId="{96ACCA2E-F2B9-3541-8AFF-AE165166582E}" destId="{5243C82E-EF61-A647-A1A6-547D15C0032C}" srcOrd="0" destOrd="0" presId="urn:microsoft.com/office/officeart/2005/8/layout/hChevron3"/>
    <dgm:cxn modelId="{3F40CA11-3C04-9249-9EA6-DCED97F0B425}" type="presParOf" srcId="{F5C44149-1EED-254F-A4FF-E9D2781907A1}" destId="{4B70733A-F933-2B48-88C7-39E40CE3A85B}" srcOrd="0" destOrd="0" presId="urn:microsoft.com/office/officeart/2005/8/layout/hChevron3"/>
    <dgm:cxn modelId="{7EF3F4A7-070C-CA46-88E3-319ECB6B093E}" type="presParOf" srcId="{F5C44149-1EED-254F-A4FF-E9D2781907A1}" destId="{7ABA0499-C434-6A47-9FB9-80D9C51A8E1A}" srcOrd="1" destOrd="0" presId="urn:microsoft.com/office/officeart/2005/8/layout/hChevron3"/>
    <dgm:cxn modelId="{3221372B-ECE4-0B46-8E2D-417EE8E8DE7B}" type="presParOf" srcId="{F5C44149-1EED-254F-A4FF-E9D2781907A1}" destId="{2008B66F-86E2-714C-8039-257276A5D6AA}" srcOrd="2" destOrd="0" presId="urn:microsoft.com/office/officeart/2005/8/layout/hChevron3"/>
    <dgm:cxn modelId="{47B35467-2C83-EC43-9558-D6EC87594938}" type="presParOf" srcId="{F5C44149-1EED-254F-A4FF-E9D2781907A1}" destId="{F70D5E5B-4834-544F-ACFC-ED45C8A0A434}" srcOrd="3" destOrd="0" presId="urn:microsoft.com/office/officeart/2005/8/layout/hChevron3"/>
    <dgm:cxn modelId="{27A80628-A53E-914E-BF65-63E574EC759D}" type="presParOf" srcId="{F5C44149-1EED-254F-A4FF-E9D2781907A1}" destId="{D596E2F0-5DFA-7F45-A8E1-58857B718F5B}" srcOrd="4" destOrd="0" presId="urn:microsoft.com/office/officeart/2005/8/layout/hChevron3"/>
    <dgm:cxn modelId="{FD6B642A-344E-E443-AD91-B798D07F9D09}" type="presParOf" srcId="{F5C44149-1EED-254F-A4FF-E9D2781907A1}" destId="{1D63E891-5828-3044-B321-804C2B9E813E}" srcOrd="5" destOrd="0" presId="urn:microsoft.com/office/officeart/2005/8/layout/hChevron3"/>
    <dgm:cxn modelId="{5184E293-31D5-CD49-8714-C7F0FE64EC7F}" type="presParOf" srcId="{F5C44149-1EED-254F-A4FF-E9D2781907A1}" destId="{5243C82E-EF61-A647-A1A6-547D15C0032C}" srcOrd="6" destOrd="0" presId="urn:microsoft.com/office/officeart/2005/8/layout/hChevron3"/>
    <dgm:cxn modelId="{4EF08DC5-5319-7F40-B2DE-13898D1ECE56}" type="presParOf" srcId="{F5C44149-1EED-254F-A4FF-E9D2781907A1}" destId="{9F29BA02-C9B0-4C48-8702-D19E28F903D1}" srcOrd="7" destOrd="0" presId="urn:microsoft.com/office/officeart/2005/8/layout/hChevron3"/>
    <dgm:cxn modelId="{98C508C8-B920-FA4E-83D5-DD6EA0A6FD3D}" type="presParOf" srcId="{F5C44149-1EED-254F-A4FF-E9D2781907A1}" destId="{BAE33BE8-0974-9340-AE89-854552571954}"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866458-EA56-3341-A723-65BA6CC73085}" type="doc">
      <dgm:prSet loTypeId="urn:microsoft.com/office/officeart/2005/8/layout/hChevron3" loCatId="process" qsTypeId="urn:microsoft.com/office/officeart/2005/8/quickstyle/simple1" qsCatId="simple" csTypeId="urn:microsoft.com/office/officeart/2005/8/colors/accent0_1" csCatId="mainScheme" phldr="1"/>
      <dgm:spPr/>
    </dgm:pt>
    <dgm:pt modelId="{417B43E2-74FF-8345-9F48-71019182C387}">
      <dgm:prSet phldrT="[Text]" custT="1"/>
      <dgm:spPr>
        <a:solidFill>
          <a:schemeClr val="bg2"/>
        </a:solidFill>
      </dgm:spPr>
      <dgm:t>
        <a:bodyPr/>
        <a:lstStyle/>
        <a:p>
          <a:pPr algn="ctr"/>
          <a:r>
            <a:rPr lang="en-US" sz="1100" b="1" dirty="0"/>
            <a:t>OBJECTIVE</a:t>
          </a:r>
        </a:p>
      </dgm:t>
    </dgm:pt>
    <dgm:pt modelId="{C440B58C-3CFF-874F-B39C-ED16A81E4F78}" type="parTrans" cxnId="{E7040E24-2342-E944-AC08-B7760F56EC8F}">
      <dgm:prSet/>
      <dgm:spPr/>
      <dgm:t>
        <a:bodyPr/>
        <a:lstStyle/>
        <a:p>
          <a:endParaRPr lang="en-US"/>
        </a:p>
      </dgm:t>
    </dgm:pt>
    <dgm:pt modelId="{C7956864-A52F-3343-ABC3-1EE3252DF5FD}" type="sibTrans" cxnId="{E7040E24-2342-E944-AC08-B7760F56EC8F}">
      <dgm:prSet/>
      <dgm:spPr/>
      <dgm:t>
        <a:bodyPr/>
        <a:lstStyle/>
        <a:p>
          <a:endParaRPr lang="en-US"/>
        </a:p>
      </dgm:t>
    </dgm:pt>
    <dgm:pt modelId="{338BB547-95FB-9A46-BBC1-EBFFA05C101F}">
      <dgm:prSet phldrT="[Text]" custT="1"/>
      <dgm:spPr/>
      <dgm:t>
        <a:bodyPr/>
        <a:lstStyle/>
        <a:p>
          <a:r>
            <a:rPr lang="en-US" sz="1100" b="1" dirty="0"/>
            <a:t>RESULTS AND RECOMMENDATIONS</a:t>
          </a:r>
        </a:p>
      </dgm:t>
    </dgm:pt>
    <dgm:pt modelId="{3E446F59-278C-D54D-B6AF-4CC51A986278}" type="sibTrans" cxnId="{C1D53C89-9A65-E24E-9E9D-964DAE4EBF05}">
      <dgm:prSet/>
      <dgm:spPr/>
      <dgm:t>
        <a:bodyPr/>
        <a:lstStyle/>
        <a:p>
          <a:endParaRPr lang="en-US"/>
        </a:p>
      </dgm:t>
    </dgm:pt>
    <dgm:pt modelId="{A30C3A74-3F39-C442-B790-5A06C14EB070}" type="parTrans" cxnId="{C1D53C89-9A65-E24E-9E9D-964DAE4EBF05}">
      <dgm:prSet/>
      <dgm:spPr/>
      <dgm:t>
        <a:bodyPr/>
        <a:lstStyle/>
        <a:p>
          <a:endParaRPr lang="en-US"/>
        </a:p>
      </dgm:t>
    </dgm:pt>
    <dgm:pt modelId="{F95A65A7-C24E-DF45-8AE5-6E7ACCD999D9}">
      <dgm:prSet phldrT="[Text]" custT="1"/>
      <dgm:spPr/>
      <dgm:t>
        <a:bodyPr/>
        <a:lstStyle/>
        <a:p>
          <a:r>
            <a:rPr lang="en-US" sz="1100" b="1" dirty="0"/>
            <a:t>DATA ANALYSIS</a:t>
          </a:r>
        </a:p>
      </dgm:t>
    </dgm:pt>
    <dgm:pt modelId="{356BE799-0A8F-F84D-BC45-B93D8D7046E2}" type="sibTrans" cxnId="{3F9A353F-54E1-6848-BB04-A967D7EFCEF4}">
      <dgm:prSet/>
      <dgm:spPr/>
      <dgm:t>
        <a:bodyPr/>
        <a:lstStyle/>
        <a:p>
          <a:endParaRPr lang="en-US"/>
        </a:p>
      </dgm:t>
    </dgm:pt>
    <dgm:pt modelId="{27C3BD10-E0BB-9C4A-B4A5-0F50FD42E56E}" type="parTrans" cxnId="{3F9A353F-54E1-6848-BB04-A967D7EFCEF4}">
      <dgm:prSet/>
      <dgm:spPr/>
      <dgm:t>
        <a:bodyPr/>
        <a:lstStyle/>
        <a:p>
          <a:endParaRPr lang="en-US"/>
        </a:p>
      </dgm:t>
    </dgm:pt>
    <dgm:pt modelId="{1E3FC4DD-0760-A142-B507-77CF2AB73AFD}">
      <dgm:prSet phldrT="[Text]" custT="1"/>
      <dgm:spPr>
        <a:solidFill>
          <a:schemeClr val="bg1"/>
        </a:solidFill>
      </dgm:spPr>
      <dgm:t>
        <a:bodyPr/>
        <a:lstStyle/>
        <a:p>
          <a:pPr algn="ctr"/>
          <a:r>
            <a:rPr lang="en-US" sz="1050" b="1" dirty="0"/>
            <a:t>INTRODUCTION</a:t>
          </a:r>
        </a:p>
      </dgm:t>
    </dgm:pt>
    <dgm:pt modelId="{58DA3D4A-0301-104C-894F-1904503EDF47}" type="sibTrans" cxnId="{6DEE860C-6178-F941-8E37-491BC9F07B1B}">
      <dgm:prSet/>
      <dgm:spPr/>
      <dgm:t>
        <a:bodyPr/>
        <a:lstStyle/>
        <a:p>
          <a:endParaRPr lang="en-US"/>
        </a:p>
      </dgm:t>
    </dgm:pt>
    <dgm:pt modelId="{0277B4E7-8835-984A-B0ED-F96BC47B3B72}" type="parTrans" cxnId="{6DEE860C-6178-F941-8E37-491BC9F07B1B}">
      <dgm:prSet/>
      <dgm:spPr/>
      <dgm:t>
        <a:bodyPr/>
        <a:lstStyle/>
        <a:p>
          <a:endParaRPr lang="en-US"/>
        </a:p>
      </dgm:t>
    </dgm:pt>
    <dgm:pt modelId="{F5C44149-1EED-254F-A4FF-E9D2781907A1}" type="pres">
      <dgm:prSet presAssocID="{82866458-EA56-3341-A723-65BA6CC73085}" presName="Name0" presStyleCnt="0">
        <dgm:presLayoutVars>
          <dgm:dir/>
          <dgm:resizeHandles val="exact"/>
        </dgm:presLayoutVars>
      </dgm:prSet>
      <dgm:spPr/>
    </dgm:pt>
    <dgm:pt modelId="{4B70733A-F933-2B48-88C7-39E40CE3A85B}" type="pres">
      <dgm:prSet presAssocID="{1E3FC4DD-0760-A142-B507-77CF2AB73AFD}" presName="parTxOnly" presStyleLbl="node1" presStyleIdx="0" presStyleCnt="4" custScaleX="88844">
        <dgm:presLayoutVars>
          <dgm:bulletEnabled val="1"/>
        </dgm:presLayoutVars>
      </dgm:prSet>
      <dgm:spPr/>
    </dgm:pt>
    <dgm:pt modelId="{7ABA0499-C434-6A47-9FB9-80D9C51A8E1A}" type="pres">
      <dgm:prSet presAssocID="{58DA3D4A-0301-104C-894F-1904503EDF47}" presName="parSpace" presStyleCnt="0"/>
      <dgm:spPr/>
    </dgm:pt>
    <dgm:pt modelId="{2008B66F-86E2-714C-8039-257276A5D6AA}" type="pres">
      <dgm:prSet presAssocID="{417B43E2-74FF-8345-9F48-71019182C387}" presName="parTxOnly" presStyleLbl="node1" presStyleIdx="1" presStyleCnt="4" custScaleX="89904">
        <dgm:presLayoutVars>
          <dgm:bulletEnabled val="1"/>
        </dgm:presLayoutVars>
      </dgm:prSet>
      <dgm:spPr/>
    </dgm:pt>
    <dgm:pt modelId="{F70D5E5B-4834-544F-ACFC-ED45C8A0A434}" type="pres">
      <dgm:prSet presAssocID="{C7956864-A52F-3343-ABC3-1EE3252DF5FD}" presName="parSpace" presStyleCnt="0"/>
      <dgm:spPr/>
    </dgm:pt>
    <dgm:pt modelId="{D596E2F0-5DFA-7F45-A8E1-58857B718F5B}" type="pres">
      <dgm:prSet presAssocID="{F95A65A7-C24E-DF45-8AE5-6E7ACCD999D9}" presName="parTxOnly" presStyleLbl="node1" presStyleIdx="2" presStyleCnt="4" custScaleX="84078">
        <dgm:presLayoutVars>
          <dgm:bulletEnabled val="1"/>
        </dgm:presLayoutVars>
      </dgm:prSet>
      <dgm:spPr/>
    </dgm:pt>
    <dgm:pt modelId="{1D63E891-5828-3044-B321-804C2B9E813E}" type="pres">
      <dgm:prSet presAssocID="{356BE799-0A8F-F84D-BC45-B93D8D7046E2}" presName="parSpace" presStyleCnt="0"/>
      <dgm:spPr/>
    </dgm:pt>
    <dgm:pt modelId="{BAE33BE8-0974-9340-AE89-854552571954}" type="pres">
      <dgm:prSet presAssocID="{338BB547-95FB-9A46-BBC1-EBFFA05C101F}" presName="parTxOnly" presStyleLbl="node1" presStyleIdx="3" presStyleCnt="4">
        <dgm:presLayoutVars>
          <dgm:bulletEnabled val="1"/>
        </dgm:presLayoutVars>
      </dgm:prSet>
      <dgm:spPr/>
    </dgm:pt>
  </dgm:ptLst>
  <dgm:cxnLst>
    <dgm:cxn modelId="{34B18C00-3493-9549-84E0-BB28CA5BA07D}" type="presOf" srcId="{1E3FC4DD-0760-A142-B507-77CF2AB73AFD}" destId="{4B70733A-F933-2B48-88C7-39E40CE3A85B}" srcOrd="0" destOrd="0" presId="urn:microsoft.com/office/officeart/2005/8/layout/hChevron3"/>
    <dgm:cxn modelId="{6DEE860C-6178-F941-8E37-491BC9F07B1B}" srcId="{82866458-EA56-3341-A723-65BA6CC73085}" destId="{1E3FC4DD-0760-A142-B507-77CF2AB73AFD}" srcOrd="0" destOrd="0" parTransId="{0277B4E7-8835-984A-B0ED-F96BC47B3B72}" sibTransId="{58DA3D4A-0301-104C-894F-1904503EDF47}"/>
    <dgm:cxn modelId="{E7040E24-2342-E944-AC08-B7760F56EC8F}" srcId="{82866458-EA56-3341-A723-65BA6CC73085}" destId="{417B43E2-74FF-8345-9F48-71019182C387}" srcOrd="1" destOrd="0" parTransId="{C440B58C-3CFF-874F-B39C-ED16A81E4F78}" sibTransId="{C7956864-A52F-3343-ABC3-1EE3252DF5FD}"/>
    <dgm:cxn modelId="{90344C29-8592-8648-BA67-480546964013}" type="presOf" srcId="{338BB547-95FB-9A46-BBC1-EBFFA05C101F}" destId="{BAE33BE8-0974-9340-AE89-854552571954}" srcOrd="0" destOrd="0" presId="urn:microsoft.com/office/officeart/2005/8/layout/hChevron3"/>
    <dgm:cxn modelId="{3F9A353F-54E1-6848-BB04-A967D7EFCEF4}" srcId="{82866458-EA56-3341-A723-65BA6CC73085}" destId="{F95A65A7-C24E-DF45-8AE5-6E7ACCD999D9}" srcOrd="2" destOrd="0" parTransId="{27C3BD10-E0BB-9C4A-B4A5-0F50FD42E56E}" sibTransId="{356BE799-0A8F-F84D-BC45-B93D8D7046E2}"/>
    <dgm:cxn modelId="{C1D53C89-9A65-E24E-9E9D-964DAE4EBF05}" srcId="{82866458-EA56-3341-A723-65BA6CC73085}" destId="{338BB547-95FB-9A46-BBC1-EBFFA05C101F}" srcOrd="3" destOrd="0" parTransId="{A30C3A74-3F39-C442-B790-5A06C14EB070}" sibTransId="{3E446F59-278C-D54D-B6AF-4CC51A986278}"/>
    <dgm:cxn modelId="{8CB226C5-ABD0-A842-8920-3F526D5938F5}" type="presOf" srcId="{F95A65A7-C24E-DF45-8AE5-6E7ACCD999D9}" destId="{D596E2F0-5DFA-7F45-A8E1-58857B718F5B}" srcOrd="0" destOrd="0" presId="urn:microsoft.com/office/officeart/2005/8/layout/hChevron3"/>
    <dgm:cxn modelId="{F1EC87E3-ACE5-DE4C-BA69-6F26D175F43B}" type="presOf" srcId="{417B43E2-74FF-8345-9F48-71019182C387}" destId="{2008B66F-86E2-714C-8039-257276A5D6AA}" srcOrd="0" destOrd="0" presId="urn:microsoft.com/office/officeart/2005/8/layout/hChevron3"/>
    <dgm:cxn modelId="{3D6C39E9-B346-A040-8E4B-04BF10C15564}" type="presOf" srcId="{82866458-EA56-3341-A723-65BA6CC73085}" destId="{F5C44149-1EED-254F-A4FF-E9D2781907A1}" srcOrd="0" destOrd="0" presId="urn:microsoft.com/office/officeart/2005/8/layout/hChevron3"/>
    <dgm:cxn modelId="{3F40CA11-3C04-9249-9EA6-DCED97F0B425}" type="presParOf" srcId="{F5C44149-1EED-254F-A4FF-E9D2781907A1}" destId="{4B70733A-F933-2B48-88C7-39E40CE3A85B}" srcOrd="0" destOrd="0" presId="urn:microsoft.com/office/officeart/2005/8/layout/hChevron3"/>
    <dgm:cxn modelId="{7EF3F4A7-070C-CA46-88E3-319ECB6B093E}" type="presParOf" srcId="{F5C44149-1EED-254F-A4FF-E9D2781907A1}" destId="{7ABA0499-C434-6A47-9FB9-80D9C51A8E1A}" srcOrd="1" destOrd="0" presId="urn:microsoft.com/office/officeart/2005/8/layout/hChevron3"/>
    <dgm:cxn modelId="{3221372B-ECE4-0B46-8E2D-417EE8E8DE7B}" type="presParOf" srcId="{F5C44149-1EED-254F-A4FF-E9D2781907A1}" destId="{2008B66F-86E2-714C-8039-257276A5D6AA}" srcOrd="2" destOrd="0" presId="urn:microsoft.com/office/officeart/2005/8/layout/hChevron3"/>
    <dgm:cxn modelId="{47B35467-2C83-EC43-9558-D6EC87594938}" type="presParOf" srcId="{F5C44149-1EED-254F-A4FF-E9D2781907A1}" destId="{F70D5E5B-4834-544F-ACFC-ED45C8A0A434}" srcOrd="3" destOrd="0" presId="urn:microsoft.com/office/officeart/2005/8/layout/hChevron3"/>
    <dgm:cxn modelId="{27A80628-A53E-914E-BF65-63E574EC759D}" type="presParOf" srcId="{F5C44149-1EED-254F-A4FF-E9D2781907A1}" destId="{D596E2F0-5DFA-7F45-A8E1-58857B718F5B}" srcOrd="4" destOrd="0" presId="urn:microsoft.com/office/officeart/2005/8/layout/hChevron3"/>
    <dgm:cxn modelId="{FD6B642A-344E-E443-AD91-B798D07F9D09}" type="presParOf" srcId="{F5C44149-1EED-254F-A4FF-E9D2781907A1}" destId="{1D63E891-5828-3044-B321-804C2B9E813E}" srcOrd="5" destOrd="0" presId="urn:microsoft.com/office/officeart/2005/8/layout/hChevron3"/>
    <dgm:cxn modelId="{98C508C8-B920-FA4E-83D5-DD6EA0A6FD3D}" type="presParOf" srcId="{F5C44149-1EED-254F-A4FF-E9D2781907A1}" destId="{BAE33BE8-0974-9340-AE89-854552571954}"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866458-EA56-3341-A723-65BA6CC73085}" type="doc">
      <dgm:prSet loTypeId="urn:microsoft.com/office/officeart/2005/8/layout/hChevron3" loCatId="process" qsTypeId="urn:microsoft.com/office/officeart/2005/8/quickstyle/simple1" qsCatId="simple" csTypeId="urn:microsoft.com/office/officeart/2005/8/colors/accent0_1" csCatId="mainScheme" phldr="1"/>
      <dgm:spPr/>
    </dgm:pt>
    <dgm:pt modelId="{1E3FC4DD-0760-A142-B507-77CF2AB73AFD}">
      <dgm:prSet phldrT="[Text]" custT="1"/>
      <dgm:spPr>
        <a:solidFill>
          <a:schemeClr val="bg1"/>
        </a:solidFill>
      </dgm:spPr>
      <dgm:t>
        <a:bodyPr/>
        <a:lstStyle/>
        <a:p>
          <a:pPr algn="ctr"/>
          <a:r>
            <a:rPr lang="en-US" sz="1100" b="1" dirty="0"/>
            <a:t>INTRODUCTION</a:t>
          </a:r>
        </a:p>
      </dgm:t>
    </dgm:pt>
    <dgm:pt modelId="{0277B4E7-8835-984A-B0ED-F96BC47B3B72}" type="parTrans" cxnId="{6DEE860C-6178-F941-8E37-491BC9F07B1B}">
      <dgm:prSet/>
      <dgm:spPr/>
      <dgm:t>
        <a:bodyPr/>
        <a:lstStyle/>
        <a:p>
          <a:endParaRPr lang="en-US"/>
        </a:p>
      </dgm:t>
    </dgm:pt>
    <dgm:pt modelId="{58DA3D4A-0301-104C-894F-1904503EDF47}" type="sibTrans" cxnId="{6DEE860C-6178-F941-8E37-491BC9F07B1B}">
      <dgm:prSet/>
      <dgm:spPr/>
      <dgm:t>
        <a:bodyPr/>
        <a:lstStyle/>
        <a:p>
          <a:endParaRPr lang="en-US"/>
        </a:p>
      </dgm:t>
    </dgm:pt>
    <dgm:pt modelId="{F95A65A7-C24E-DF45-8AE5-6E7ACCD999D9}">
      <dgm:prSet phldrT="[Text]" custT="1"/>
      <dgm:spPr>
        <a:solidFill>
          <a:schemeClr val="bg2"/>
        </a:solidFill>
      </dgm:spPr>
      <dgm:t>
        <a:bodyPr/>
        <a:lstStyle/>
        <a:p>
          <a:r>
            <a:rPr lang="en-US" sz="1100" b="1" dirty="0"/>
            <a:t>APPROACH</a:t>
          </a:r>
        </a:p>
      </dgm:t>
    </dgm:pt>
    <dgm:pt modelId="{27C3BD10-E0BB-9C4A-B4A5-0F50FD42E56E}" type="parTrans" cxnId="{3F9A353F-54E1-6848-BB04-A967D7EFCEF4}">
      <dgm:prSet/>
      <dgm:spPr/>
      <dgm:t>
        <a:bodyPr/>
        <a:lstStyle/>
        <a:p>
          <a:endParaRPr lang="en-US"/>
        </a:p>
      </dgm:t>
    </dgm:pt>
    <dgm:pt modelId="{356BE799-0A8F-F84D-BC45-B93D8D7046E2}" type="sibTrans" cxnId="{3F9A353F-54E1-6848-BB04-A967D7EFCEF4}">
      <dgm:prSet/>
      <dgm:spPr/>
      <dgm:t>
        <a:bodyPr/>
        <a:lstStyle/>
        <a:p>
          <a:endParaRPr lang="en-US"/>
        </a:p>
      </dgm:t>
    </dgm:pt>
    <dgm:pt modelId="{417B43E2-74FF-8345-9F48-71019182C387}">
      <dgm:prSet phldrT="[Text]" custT="1"/>
      <dgm:spPr/>
      <dgm:t>
        <a:bodyPr/>
        <a:lstStyle/>
        <a:p>
          <a:pPr algn="ctr"/>
          <a:r>
            <a:rPr lang="en-US" sz="1100" b="1" dirty="0"/>
            <a:t>OBJECTIVE</a:t>
          </a:r>
        </a:p>
      </dgm:t>
    </dgm:pt>
    <dgm:pt modelId="{C440B58C-3CFF-874F-B39C-ED16A81E4F78}" type="parTrans" cxnId="{E7040E24-2342-E944-AC08-B7760F56EC8F}">
      <dgm:prSet/>
      <dgm:spPr/>
      <dgm:t>
        <a:bodyPr/>
        <a:lstStyle/>
        <a:p>
          <a:endParaRPr lang="en-US"/>
        </a:p>
      </dgm:t>
    </dgm:pt>
    <dgm:pt modelId="{C7956864-A52F-3343-ABC3-1EE3252DF5FD}" type="sibTrans" cxnId="{E7040E24-2342-E944-AC08-B7760F56EC8F}">
      <dgm:prSet/>
      <dgm:spPr/>
      <dgm:t>
        <a:bodyPr/>
        <a:lstStyle/>
        <a:p>
          <a:endParaRPr lang="en-US"/>
        </a:p>
      </dgm:t>
    </dgm:pt>
    <dgm:pt modelId="{338BB547-95FB-9A46-BBC1-EBFFA05C101F}">
      <dgm:prSet phldrT="[Text]" custT="1"/>
      <dgm:spPr/>
      <dgm:t>
        <a:bodyPr/>
        <a:lstStyle/>
        <a:p>
          <a:r>
            <a:rPr lang="en-US" sz="1100" b="1" dirty="0"/>
            <a:t>RECOMMENDATIONS</a:t>
          </a:r>
        </a:p>
      </dgm:t>
    </dgm:pt>
    <dgm:pt modelId="{A30C3A74-3F39-C442-B790-5A06C14EB070}" type="parTrans" cxnId="{C1D53C89-9A65-E24E-9E9D-964DAE4EBF05}">
      <dgm:prSet/>
      <dgm:spPr/>
      <dgm:t>
        <a:bodyPr/>
        <a:lstStyle/>
        <a:p>
          <a:endParaRPr lang="en-US"/>
        </a:p>
      </dgm:t>
    </dgm:pt>
    <dgm:pt modelId="{3E446F59-278C-D54D-B6AF-4CC51A986278}" type="sibTrans" cxnId="{C1D53C89-9A65-E24E-9E9D-964DAE4EBF05}">
      <dgm:prSet/>
      <dgm:spPr/>
      <dgm:t>
        <a:bodyPr/>
        <a:lstStyle/>
        <a:p>
          <a:endParaRPr lang="en-US"/>
        </a:p>
      </dgm:t>
    </dgm:pt>
    <dgm:pt modelId="{96ACCA2E-F2B9-3541-8AFF-AE165166582E}">
      <dgm:prSet custT="1"/>
      <dgm:spPr/>
      <dgm:t>
        <a:bodyPr/>
        <a:lstStyle/>
        <a:p>
          <a:r>
            <a:rPr lang="en-US" sz="1100" b="1" dirty="0"/>
            <a:t>RESULTS</a:t>
          </a:r>
        </a:p>
      </dgm:t>
    </dgm:pt>
    <dgm:pt modelId="{1CB0B5FA-7643-284C-B56C-52FB9ACEC58D}" type="parTrans" cxnId="{4E54B859-872E-AE40-8B66-8D6CF90D2DE0}">
      <dgm:prSet/>
      <dgm:spPr/>
      <dgm:t>
        <a:bodyPr/>
        <a:lstStyle/>
        <a:p>
          <a:endParaRPr lang="en-US"/>
        </a:p>
      </dgm:t>
    </dgm:pt>
    <dgm:pt modelId="{147BFCB9-8018-274E-BD1C-37CEA8566BE3}" type="sibTrans" cxnId="{4E54B859-872E-AE40-8B66-8D6CF90D2DE0}">
      <dgm:prSet/>
      <dgm:spPr/>
      <dgm:t>
        <a:bodyPr/>
        <a:lstStyle/>
        <a:p>
          <a:endParaRPr lang="en-US"/>
        </a:p>
      </dgm:t>
    </dgm:pt>
    <dgm:pt modelId="{F5C44149-1EED-254F-A4FF-E9D2781907A1}" type="pres">
      <dgm:prSet presAssocID="{82866458-EA56-3341-A723-65BA6CC73085}" presName="Name0" presStyleCnt="0">
        <dgm:presLayoutVars>
          <dgm:dir/>
          <dgm:resizeHandles val="exact"/>
        </dgm:presLayoutVars>
      </dgm:prSet>
      <dgm:spPr/>
    </dgm:pt>
    <dgm:pt modelId="{4B70733A-F933-2B48-88C7-39E40CE3A85B}" type="pres">
      <dgm:prSet presAssocID="{1E3FC4DD-0760-A142-B507-77CF2AB73AFD}" presName="parTxOnly" presStyleLbl="node1" presStyleIdx="0" presStyleCnt="5" custScaleX="88844">
        <dgm:presLayoutVars>
          <dgm:bulletEnabled val="1"/>
        </dgm:presLayoutVars>
      </dgm:prSet>
      <dgm:spPr/>
    </dgm:pt>
    <dgm:pt modelId="{7ABA0499-C434-6A47-9FB9-80D9C51A8E1A}" type="pres">
      <dgm:prSet presAssocID="{58DA3D4A-0301-104C-894F-1904503EDF47}" presName="parSpace" presStyleCnt="0"/>
      <dgm:spPr/>
    </dgm:pt>
    <dgm:pt modelId="{2008B66F-86E2-714C-8039-257276A5D6AA}" type="pres">
      <dgm:prSet presAssocID="{417B43E2-74FF-8345-9F48-71019182C387}" presName="parTxOnly" presStyleLbl="node1" presStyleIdx="1" presStyleCnt="5" custScaleX="89904">
        <dgm:presLayoutVars>
          <dgm:bulletEnabled val="1"/>
        </dgm:presLayoutVars>
      </dgm:prSet>
      <dgm:spPr/>
    </dgm:pt>
    <dgm:pt modelId="{F70D5E5B-4834-544F-ACFC-ED45C8A0A434}" type="pres">
      <dgm:prSet presAssocID="{C7956864-A52F-3343-ABC3-1EE3252DF5FD}" presName="parSpace" presStyleCnt="0"/>
      <dgm:spPr/>
    </dgm:pt>
    <dgm:pt modelId="{D596E2F0-5DFA-7F45-A8E1-58857B718F5B}" type="pres">
      <dgm:prSet presAssocID="{F95A65A7-C24E-DF45-8AE5-6E7ACCD999D9}" presName="parTxOnly" presStyleLbl="node1" presStyleIdx="2" presStyleCnt="5" custScaleX="94686">
        <dgm:presLayoutVars>
          <dgm:bulletEnabled val="1"/>
        </dgm:presLayoutVars>
      </dgm:prSet>
      <dgm:spPr/>
    </dgm:pt>
    <dgm:pt modelId="{1D63E891-5828-3044-B321-804C2B9E813E}" type="pres">
      <dgm:prSet presAssocID="{356BE799-0A8F-F84D-BC45-B93D8D7046E2}" presName="parSpace" presStyleCnt="0"/>
      <dgm:spPr/>
    </dgm:pt>
    <dgm:pt modelId="{5243C82E-EF61-A647-A1A6-547D15C0032C}" type="pres">
      <dgm:prSet presAssocID="{96ACCA2E-F2B9-3541-8AFF-AE165166582E}" presName="parTxOnly" presStyleLbl="node1" presStyleIdx="3" presStyleCnt="5">
        <dgm:presLayoutVars>
          <dgm:bulletEnabled val="1"/>
        </dgm:presLayoutVars>
      </dgm:prSet>
      <dgm:spPr/>
    </dgm:pt>
    <dgm:pt modelId="{9F29BA02-C9B0-4C48-8702-D19E28F903D1}" type="pres">
      <dgm:prSet presAssocID="{147BFCB9-8018-274E-BD1C-37CEA8566BE3}" presName="parSpace" presStyleCnt="0"/>
      <dgm:spPr/>
    </dgm:pt>
    <dgm:pt modelId="{BAE33BE8-0974-9340-AE89-854552571954}" type="pres">
      <dgm:prSet presAssocID="{338BB547-95FB-9A46-BBC1-EBFFA05C101F}" presName="parTxOnly" presStyleLbl="node1" presStyleIdx="4" presStyleCnt="5">
        <dgm:presLayoutVars>
          <dgm:bulletEnabled val="1"/>
        </dgm:presLayoutVars>
      </dgm:prSet>
      <dgm:spPr/>
    </dgm:pt>
  </dgm:ptLst>
  <dgm:cxnLst>
    <dgm:cxn modelId="{34B18C00-3493-9549-84E0-BB28CA5BA07D}" type="presOf" srcId="{1E3FC4DD-0760-A142-B507-77CF2AB73AFD}" destId="{4B70733A-F933-2B48-88C7-39E40CE3A85B}" srcOrd="0" destOrd="0" presId="urn:microsoft.com/office/officeart/2005/8/layout/hChevron3"/>
    <dgm:cxn modelId="{6DEE860C-6178-F941-8E37-491BC9F07B1B}" srcId="{82866458-EA56-3341-A723-65BA6CC73085}" destId="{1E3FC4DD-0760-A142-B507-77CF2AB73AFD}" srcOrd="0" destOrd="0" parTransId="{0277B4E7-8835-984A-B0ED-F96BC47B3B72}" sibTransId="{58DA3D4A-0301-104C-894F-1904503EDF47}"/>
    <dgm:cxn modelId="{E7040E24-2342-E944-AC08-B7760F56EC8F}" srcId="{82866458-EA56-3341-A723-65BA6CC73085}" destId="{417B43E2-74FF-8345-9F48-71019182C387}" srcOrd="1" destOrd="0" parTransId="{C440B58C-3CFF-874F-B39C-ED16A81E4F78}" sibTransId="{C7956864-A52F-3343-ABC3-1EE3252DF5FD}"/>
    <dgm:cxn modelId="{90344C29-8592-8648-BA67-480546964013}" type="presOf" srcId="{338BB547-95FB-9A46-BBC1-EBFFA05C101F}" destId="{BAE33BE8-0974-9340-AE89-854552571954}" srcOrd="0" destOrd="0" presId="urn:microsoft.com/office/officeart/2005/8/layout/hChevron3"/>
    <dgm:cxn modelId="{3F9A353F-54E1-6848-BB04-A967D7EFCEF4}" srcId="{82866458-EA56-3341-A723-65BA6CC73085}" destId="{F95A65A7-C24E-DF45-8AE5-6E7ACCD999D9}" srcOrd="2" destOrd="0" parTransId="{27C3BD10-E0BB-9C4A-B4A5-0F50FD42E56E}" sibTransId="{356BE799-0A8F-F84D-BC45-B93D8D7046E2}"/>
    <dgm:cxn modelId="{4E54B859-872E-AE40-8B66-8D6CF90D2DE0}" srcId="{82866458-EA56-3341-A723-65BA6CC73085}" destId="{96ACCA2E-F2B9-3541-8AFF-AE165166582E}" srcOrd="3" destOrd="0" parTransId="{1CB0B5FA-7643-284C-B56C-52FB9ACEC58D}" sibTransId="{147BFCB9-8018-274E-BD1C-37CEA8566BE3}"/>
    <dgm:cxn modelId="{C1D53C89-9A65-E24E-9E9D-964DAE4EBF05}" srcId="{82866458-EA56-3341-A723-65BA6CC73085}" destId="{338BB547-95FB-9A46-BBC1-EBFFA05C101F}" srcOrd="4" destOrd="0" parTransId="{A30C3A74-3F39-C442-B790-5A06C14EB070}" sibTransId="{3E446F59-278C-D54D-B6AF-4CC51A986278}"/>
    <dgm:cxn modelId="{8CB226C5-ABD0-A842-8920-3F526D5938F5}" type="presOf" srcId="{F95A65A7-C24E-DF45-8AE5-6E7ACCD999D9}" destId="{D596E2F0-5DFA-7F45-A8E1-58857B718F5B}" srcOrd="0" destOrd="0" presId="urn:microsoft.com/office/officeart/2005/8/layout/hChevron3"/>
    <dgm:cxn modelId="{F1EC87E3-ACE5-DE4C-BA69-6F26D175F43B}" type="presOf" srcId="{417B43E2-74FF-8345-9F48-71019182C387}" destId="{2008B66F-86E2-714C-8039-257276A5D6AA}" srcOrd="0" destOrd="0" presId="urn:microsoft.com/office/officeart/2005/8/layout/hChevron3"/>
    <dgm:cxn modelId="{3D6C39E9-B346-A040-8E4B-04BF10C15564}" type="presOf" srcId="{82866458-EA56-3341-A723-65BA6CC73085}" destId="{F5C44149-1EED-254F-A4FF-E9D2781907A1}" srcOrd="0" destOrd="0" presId="urn:microsoft.com/office/officeart/2005/8/layout/hChevron3"/>
    <dgm:cxn modelId="{D029E1F5-EA8F-7046-8529-4C85E86661D8}" type="presOf" srcId="{96ACCA2E-F2B9-3541-8AFF-AE165166582E}" destId="{5243C82E-EF61-A647-A1A6-547D15C0032C}" srcOrd="0" destOrd="0" presId="urn:microsoft.com/office/officeart/2005/8/layout/hChevron3"/>
    <dgm:cxn modelId="{3F40CA11-3C04-9249-9EA6-DCED97F0B425}" type="presParOf" srcId="{F5C44149-1EED-254F-A4FF-E9D2781907A1}" destId="{4B70733A-F933-2B48-88C7-39E40CE3A85B}" srcOrd="0" destOrd="0" presId="urn:microsoft.com/office/officeart/2005/8/layout/hChevron3"/>
    <dgm:cxn modelId="{7EF3F4A7-070C-CA46-88E3-319ECB6B093E}" type="presParOf" srcId="{F5C44149-1EED-254F-A4FF-E9D2781907A1}" destId="{7ABA0499-C434-6A47-9FB9-80D9C51A8E1A}" srcOrd="1" destOrd="0" presId="urn:microsoft.com/office/officeart/2005/8/layout/hChevron3"/>
    <dgm:cxn modelId="{3221372B-ECE4-0B46-8E2D-417EE8E8DE7B}" type="presParOf" srcId="{F5C44149-1EED-254F-A4FF-E9D2781907A1}" destId="{2008B66F-86E2-714C-8039-257276A5D6AA}" srcOrd="2" destOrd="0" presId="urn:microsoft.com/office/officeart/2005/8/layout/hChevron3"/>
    <dgm:cxn modelId="{47B35467-2C83-EC43-9558-D6EC87594938}" type="presParOf" srcId="{F5C44149-1EED-254F-A4FF-E9D2781907A1}" destId="{F70D5E5B-4834-544F-ACFC-ED45C8A0A434}" srcOrd="3" destOrd="0" presId="urn:microsoft.com/office/officeart/2005/8/layout/hChevron3"/>
    <dgm:cxn modelId="{27A80628-A53E-914E-BF65-63E574EC759D}" type="presParOf" srcId="{F5C44149-1EED-254F-A4FF-E9D2781907A1}" destId="{D596E2F0-5DFA-7F45-A8E1-58857B718F5B}" srcOrd="4" destOrd="0" presId="urn:microsoft.com/office/officeart/2005/8/layout/hChevron3"/>
    <dgm:cxn modelId="{FD6B642A-344E-E443-AD91-B798D07F9D09}" type="presParOf" srcId="{F5C44149-1EED-254F-A4FF-E9D2781907A1}" destId="{1D63E891-5828-3044-B321-804C2B9E813E}" srcOrd="5" destOrd="0" presId="urn:microsoft.com/office/officeart/2005/8/layout/hChevron3"/>
    <dgm:cxn modelId="{5184E293-31D5-CD49-8714-C7F0FE64EC7F}" type="presParOf" srcId="{F5C44149-1EED-254F-A4FF-E9D2781907A1}" destId="{5243C82E-EF61-A647-A1A6-547D15C0032C}" srcOrd="6" destOrd="0" presId="urn:microsoft.com/office/officeart/2005/8/layout/hChevron3"/>
    <dgm:cxn modelId="{4EF08DC5-5319-7F40-B2DE-13898D1ECE56}" type="presParOf" srcId="{F5C44149-1EED-254F-A4FF-E9D2781907A1}" destId="{9F29BA02-C9B0-4C48-8702-D19E28F903D1}" srcOrd="7" destOrd="0" presId="urn:microsoft.com/office/officeart/2005/8/layout/hChevron3"/>
    <dgm:cxn modelId="{98C508C8-B920-FA4E-83D5-DD6EA0A6FD3D}" type="presParOf" srcId="{F5C44149-1EED-254F-A4FF-E9D2781907A1}" destId="{BAE33BE8-0974-9340-AE89-854552571954}"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866458-EA56-3341-A723-65BA6CC73085}" type="doc">
      <dgm:prSet loTypeId="urn:microsoft.com/office/officeart/2005/8/layout/hChevron3" loCatId="process" qsTypeId="urn:microsoft.com/office/officeart/2005/8/quickstyle/simple1" qsCatId="simple" csTypeId="urn:microsoft.com/office/officeart/2005/8/colors/accent0_1" csCatId="mainScheme" phldr="1"/>
      <dgm:spPr/>
    </dgm:pt>
    <dgm:pt modelId="{1E3FC4DD-0760-A142-B507-77CF2AB73AFD}">
      <dgm:prSet phldrT="[Text]" custT="1"/>
      <dgm:spPr>
        <a:solidFill>
          <a:schemeClr val="bg1"/>
        </a:solidFill>
      </dgm:spPr>
      <dgm:t>
        <a:bodyPr/>
        <a:lstStyle/>
        <a:p>
          <a:pPr algn="ctr"/>
          <a:r>
            <a:rPr lang="en-US" sz="1100" b="1" dirty="0"/>
            <a:t>INTRODUCTION</a:t>
          </a:r>
        </a:p>
      </dgm:t>
    </dgm:pt>
    <dgm:pt modelId="{0277B4E7-8835-984A-B0ED-F96BC47B3B72}" type="parTrans" cxnId="{6DEE860C-6178-F941-8E37-491BC9F07B1B}">
      <dgm:prSet/>
      <dgm:spPr/>
      <dgm:t>
        <a:bodyPr/>
        <a:lstStyle/>
        <a:p>
          <a:endParaRPr lang="en-US"/>
        </a:p>
      </dgm:t>
    </dgm:pt>
    <dgm:pt modelId="{58DA3D4A-0301-104C-894F-1904503EDF47}" type="sibTrans" cxnId="{6DEE860C-6178-F941-8E37-491BC9F07B1B}">
      <dgm:prSet/>
      <dgm:spPr/>
      <dgm:t>
        <a:bodyPr/>
        <a:lstStyle/>
        <a:p>
          <a:endParaRPr lang="en-US"/>
        </a:p>
      </dgm:t>
    </dgm:pt>
    <dgm:pt modelId="{F95A65A7-C24E-DF45-8AE5-6E7ACCD999D9}">
      <dgm:prSet phldrT="[Text]" custT="1"/>
      <dgm:spPr>
        <a:solidFill>
          <a:schemeClr val="bg2"/>
        </a:solidFill>
      </dgm:spPr>
      <dgm:t>
        <a:bodyPr/>
        <a:lstStyle/>
        <a:p>
          <a:r>
            <a:rPr lang="en-US" sz="1100" b="1" dirty="0"/>
            <a:t>APPROACH</a:t>
          </a:r>
        </a:p>
      </dgm:t>
    </dgm:pt>
    <dgm:pt modelId="{27C3BD10-E0BB-9C4A-B4A5-0F50FD42E56E}" type="parTrans" cxnId="{3F9A353F-54E1-6848-BB04-A967D7EFCEF4}">
      <dgm:prSet/>
      <dgm:spPr/>
      <dgm:t>
        <a:bodyPr/>
        <a:lstStyle/>
        <a:p>
          <a:endParaRPr lang="en-US"/>
        </a:p>
      </dgm:t>
    </dgm:pt>
    <dgm:pt modelId="{356BE799-0A8F-F84D-BC45-B93D8D7046E2}" type="sibTrans" cxnId="{3F9A353F-54E1-6848-BB04-A967D7EFCEF4}">
      <dgm:prSet/>
      <dgm:spPr/>
      <dgm:t>
        <a:bodyPr/>
        <a:lstStyle/>
        <a:p>
          <a:endParaRPr lang="en-US"/>
        </a:p>
      </dgm:t>
    </dgm:pt>
    <dgm:pt modelId="{417B43E2-74FF-8345-9F48-71019182C387}">
      <dgm:prSet phldrT="[Text]" custT="1"/>
      <dgm:spPr/>
      <dgm:t>
        <a:bodyPr/>
        <a:lstStyle/>
        <a:p>
          <a:pPr algn="ctr"/>
          <a:r>
            <a:rPr lang="en-US" sz="1100" b="1" dirty="0"/>
            <a:t>OBJECTIVE</a:t>
          </a:r>
        </a:p>
      </dgm:t>
    </dgm:pt>
    <dgm:pt modelId="{C440B58C-3CFF-874F-B39C-ED16A81E4F78}" type="parTrans" cxnId="{E7040E24-2342-E944-AC08-B7760F56EC8F}">
      <dgm:prSet/>
      <dgm:spPr/>
      <dgm:t>
        <a:bodyPr/>
        <a:lstStyle/>
        <a:p>
          <a:endParaRPr lang="en-US"/>
        </a:p>
      </dgm:t>
    </dgm:pt>
    <dgm:pt modelId="{C7956864-A52F-3343-ABC3-1EE3252DF5FD}" type="sibTrans" cxnId="{E7040E24-2342-E944-AC08-B7760F56EC8F}">
      <dgm:prSet/>
      <dgm:spPr/>
      <dgm:t>
        <a:bodyPr/>
        <a:lstStyle/>
        <a:p>
          <a:endParaRPr lang="en-US"/>
        </a:p>
      </dgm:t>
    </dgm:pt>
    <dgm:pt modelId="{338BB547-95FB-9A46-BBC1-EBFFA05C101F}">
      <dgm:prSet phldrT="[Text]" custT="1"/>
      <dgm:spPr/>
      <dgm:t>
        <a:bodyPr/>
        <a:lstStyle/>
        <a:p>
          <a:r>
            <a:rPr lang="en-US" sz="1100" b="1" dirty="0"/>
            <a:t>RECOMMENDATIONS</a:t>
          </a:r>
        </a:p>
      </dgm:t>
    </dgm:pt>
    <dgm:pt modelId="{A30C3A74-3F39-C442-B790-5A06C14EB070}" type="parTrans" cxnId="{C1D53C89-9A65-E24E-9E9D-964DAE4EBF05}">
      <dgm:prSet/>
      <dgm:spPr/>
      <dgm:t>
        <a:bodyPr/>
        <a:lstStyle/>
        <a:p>
          <a:endParaRPr lang="en-US"/>
        </a:p>
      </dgm:t>
    </dgm:pt>
    <dgm:pt modelId="{3E446F59-278C-D54D-B6AF-4CC51A986278}" type="sibTrans" cxnId="{C1D53C89-9A65-E24E-9E9D-964DAE4EBF05}">
      <dgm:prSet/>
      <dgm:spPr/>
      <dgm:t>
        <a:bodyPr/>
        <a:lstStyle/>
        <a:p>
          <a:endParaRPr lang="en-US"/>
        </a:p>
      </dgm:t>
    </dgm:pt>
    <dgm:pt modelId="{96ACCA2E-F2B9-3541-8AFF-AE165166582E}">
      <dgm:prSet custT="1"/>
      <dgm:spPr/>
      <dgm:t>
        <a:bodyPr/>
        <a:lstStyle/>
        <a:p>
          <a:r>
            <a:rPr lang="en-US" sz="1100" b="1" dirty="0"/>
            <a:t>RESULTS</a:t>
          </a:r>
        </a:p>
      </dgm:t>
    </dgm:pt>
    <dgm:pt modelId="{1CB0B5FA-7643-284C-B56C-52FB9ACEC58D}" type="parTrans" cxnId="{4E54B859-872E-AE40-8B66-8D6CF90D2DE0}">
      <dgm:prSet/>
      <dgm:spPr/>
      <dgm:t>
        <a:bodyPr/>
        <a:lstStyle/>
        <a:p>
          <a:endParaRPr lang="en-US"/>
        </a:p>
      </dgm:t>
    </dgm:pt>
    <dgm:pt modelId="{147BFCB9-8018-274E-BD1C-37CEA8566BE3}" type="sibTrans" cxnId="{4E54B859-872E-AE40-8B66-8D6CF90D2DE0}">
      <dgm:prSet/>
      <dgm:spPr/>
      <dgm:t>
        <a:bodyPr/>
        <a:lstStyle/>
        <a:p>
          <a:endParaRPr lang="en-US"/>
        </a:p>
      </dgm:t>
    </dgm:pt>
    <dgm:pt modelId="{F5C44149-1EED-254F-A4FF-E9D2781907A1}" type="pres">
      <dgm:prSet presAssocID="{82866458-EA56-3341-A723-65BA6CC73085}" presName="Name0" presStyleCnt="0">
        <dgm:presLayoutVars>
          <dgm:dir/>
          <dgm:resizeHandles val="exact"/>
        </dgm:presLayoutVars>
      </dgm:prSet>
      <dgm:spPr/>
    </dgm:pt>
    <dgm:pt modelId="{4B70733A-F933-2B48-88C7-39E40CE3A85B}" type="pres">
      <dgm:prSet presAssocID="{1E3FC4DD-0760-A142-B507-77CF2AB73AFD}" presName="parTxOnly" presStyleLbl="node1" presStyleIdx="0" presStyleCnt="5" custScaleX="88844">
        <dgm:presLayoutVars>
          <dgm:bulletEnabled val="1"/>
        </dgm:presLayoutVars>
      </dgm:prSet>
      <dgm:spPr/>
    </dgm:pt>
    <dgm:pt modelId="{7ABA0499-C434-6A47-9FB9-80D9C51A8E1A}" type="pres">
      <dgm:prSet presAssocID="{58DA3D4A-0301-104C-894F-1904503EDF47}" presName="parSpace" presStyleCnt="0"/>
      <dgm:spPr/>
    </dgm:pt>
    <dgm:pt modelId="{2008B66F-86E2-714C-8039-257276A5D6AA}" type="pres">
      <dgm:prSet presAssocID="{417B43E2-74FF-8345-9F48-71019182C387}" presName="parTxOnly" presStyleLbl="node1" presStyleIdx="1" presStyleCnt="5" custScaleX="89904">
        <dgm:presLayoutVars>
          <dgm:bulletEnabled val="1"/>
        </dgm:presLayoutVars>
      </dgm:prSet>
      <dgm:spPr/>
    </dgm:pt>
    <dgm:pt modelId="{F70D5E5B-4834-544F-ACFC-ED45C8A0A434}" type="pres">
      <dgm:prSet presAssocID="{C7956864-A52F-3343-ABC3-1EE3252DF5FD}" presName="parSpace" presStyleCnt="0"/>
      <dgm:spPr/>
    </dgm:pt>
    <dgm:pt modelId="{D596E2F0-5DFA-7F45-A8E1-58857B718F5B}" type="pres">
      <dgm:prSet presAssocID="{F95A65A7-C24E-DF45-8AE5-6E7ACCD999D9}" presName="parTxOnly" presStyleLbl="node1" presStyleIdx="2" presStyleCnt="5" custScaleX="94686">
        <dgm:presLayoutVars>
          <dgm:bulletEnabled val="1"/>
        </dgm:presLayoutVars>
      </dgm:prSet>
      <dgm:spPr/>
    </dgm:pt>
    <dgm:pt modelId="{1D63E891-5828-3044-B321-804C2B9E813E}" type="pres">
      <dgm:prSet presAssocID="{356BE799-0A8F-F84D-BC45-B93D8D7046E2}" presName="parSpace" presStyleCnt="0"/>
      <dgm:spPr/>
    </dgm:pt>
    <dgm:pt modelId="{5243C82E-EF61-A647-A1A6-547D15C0032C}" type="pres">
      <dgm:prSet presAssocID="{96ACCA2E-F2B9-3541-8AFF-AE165166582E}" presName="parTxOnly" presStyleLbl="node1" presStyleIdx="3" presStyleCnt="5">
        <dgm:presLayoutVars>
          <dgm:bulletEnabled val="1"/>
        </dgm:presLayoutVars>
      </dgm:prSet>
      <dgm:spPr/>
    </dgm:pt>
    <dgm:pt modelId="{9F29BA02-C9B0-4C48-8702-D19E28F903D1}" type="pres">
      <dgm:prSet presAssocID="{147BFCB9-8018-274E-BD1C-37CEA8566BE3}" presName="parSpace" presStyleCnt="0"/>
      <dgm:spPr/>
    </dgm:pt>
    <dgm:pt modelId="{BAE33BE8-0974-9340-AE89-854552571954}" type="pres">
      <dgm:prSet presAssocID="{338BB547-95FB-9A46-BBC1-EBFFA05C101F}" presName="parTxOnly" presStyleLbl="node1" presStyleIdx="4" presStyleCnt="5">
        <dgm:presLayoutVars>
          <dgm:bulletEnabled val="1"/>
        </dgm:presLayoutVars>
      </dgm:prSet>
      <dgm:spPr/>
    </dgm:pt>
  </dgm:ptLst>
  <dgm:cxnLst>
    <dgm:cxn modelId="{34B18C00-3493-9549-84E0-BB28CA5BA07D}" type="presOf" srcId="{1E3FC4DD-0760-A142-B507-77CF2AB73AFD}" destId="{4B70733A-F933-2B48-88C7-39E40CE3A85B}" srcOrd="0" destOrd="0" presId="urn:microsoft.com/office/officeart/2005/8/layout/hChevron3"/>
    <dgm:cxn modelId="{6DEE860C-6178-F941-8E37-491BC9F07B1B}" srcId="{82866458-EA56-3341-A723-65BA6CC73085}" destId="{1E3FC4DD-0760-A142-B507-77CF2AB73AFD}" srcOrd="0" destOrd="0" parTransId="{0277B4E7-8835-984A-B0ED-F96BC47B3B72}" sibTransId="{58DA3D4A-0301-104C-894F-1904503EDF47}"/>
    <dgm:cxn modelId="{E7040E24-2342-E944-AC08-B7760F56EC8F}" srcId="{82866458-EA56-3341-A723-65BA6CC73085}" destId="{417B43E2-74FF-8345-9F48-71019182C387}" srcOrd="1" destOrd="0" parTransId="{C440B58C-3CFF-874F-B39C-ED16A81E4F78}" sibTransId="{C7956864-A52F-3343-ABC3-1EE3252DF5FD}"/>
    <dgm:cxn modelId="{90344C29-8592-8648-BA67-480546964013}" type="presOf" srcId="{338BB547-95FB-9A46-BBC1-EBFFA05C101F}" destId="{BAE33BE8-0974-9340-AE89-854552571954}" srcOrd="0" destOrd="0" presId="urn:microsoft.com/office/officeart/2005/8/layout/hChevron3"/>
    <dgm:cxn modelId="{3F9A353F-54E1-6848-BB04-A967D7EFCEF4}" srcId="{82866458-EA56-3341-A723-65BA6CC73085}" destId="{F95A65A7-C24E-DF45-8AE5-6E7ACCD999D9}" srcOrd="2" destOrd="0" parTransId="{27C3BD10-E0BB-9C4A-B4A5-0F50FD42E56E}" sibTransId="{356BE799-0A8F-F84D-BC45-B93D8D7046E2}"/>
    <dgm:cxn modelId="{4E54B859-872E-AE40-8B66-8D6CF90D2DE0}" srcId="{82866458-EA56-3341-A723-65BA6CC73085}" destId="{96ACCA2E-F2B9-3541-8AFF-AE165166582E}" srcOrd="3" destOrd="0" parTransId="{1CB0B5FA-7643-284C-B56C-52FB9ACEC58D}" sibTransId="{147BFCB9-8018-274E-BD1C-37CEA8566BE3}"/>
    <dgm:cxn modelId="{C1D53C89-9A65-E24E-9E9D-964DAE4EBF05}" srcId="{82866458-EA56-3341-A723-65BA6CC73085}" destId="{338BB547-95FB-9A46-BBC1-EBFFA05C101F}" srcOrd="4" destOrd="0" parTransId="{A30C3A74-3F39-C442-B790-5A06C14EB070}" sibTransId="{3E446F59-278C-D54D-B6AF-4CC51A986278}"/>
    <dgm:cxn modelId="{8CB226C5-ABD0-A842-8920-3F526D5938F5}" type="presOf" srcId="{F95A65A7-C24E-DF45-8AE5-6E7ACCD999D9}" destId="{D596E2F0-5DFA-7F45-A8E1-58857B718F5B}" srcOrd="0" destOrd="0" presId="urn:microsoft.com/office/officeart/2005/8/layout/hChevron3"/>
    <dgm:cxn modelId="{F1EC87E3-ACE5-DE4C-BA69-6F26D175F43B}" type="presOf" srcId="{417B43E2-74FF-8345-9F48-71019182C387}" destId="{2008B66F-86E2-714C-8039-257276A5D6AA}" srcOrd="0" destOrd="0" presId="urn:microsoft.com/office/officeart/2005/8/layout/hChevron3"/>
    <dgm:cxn modelId="{3D6C39E9-B346-A040-8E4B-04BF10C15564}" type="presOf" srcId="{82866458-EA56-3341-A723-65BA6CC73085}" destId="{F5C44149-1EED-254F-A4FF-E9D2781907A1}" srcOrd="0" destOrd="0" presId="urn:microsoft.com/office/officeart/2005/8/layout/hChevron3"/>
    <dgm:cxn modelId="{D029E1F5-EA8F-7046-8529-4C85E86661D8}" type="presOf" srcId="{96ACCA2E-F2B9-3541-8AFF-AE165166582E}" destId="{5243C82E-EF61-A647-A1A6-547D15C0032C}" srcOrd="0" destOrd="0" presId="urn:microsoft.com/office/officeart/2005/8/layout/hChevron3"/>
    <dgm:cxn modelId="{3F40CA11-3C04-9249-9EA6-DCED97F0B425}" type="presParOf" srcId="{F5C44149-1EED-254F-A4FF-E9D2781907A1}" destId="{4B70733A-F933-2B48-88C7-39E40CE3A85B}" srcOrd="0" destOrd="0" presId="urn:microsoft.com/office/officeart/2005/8/layout/hChevron3"/>
    <dgm:cxn modelId="{7EF3F4A7-070C-CA46-88E3-319ECB6B093E}" type="presParOf" srcId="{F5C44149-1EED-254F-A4FF-E9D2781907A1}" destId="{7ABA0499-C434-6A47-9FB9-80D9C51A8E1A}" srcOrd="1" destOrd="0" presId="urn:microsoft.com/office/officeart/2005/8/layout/hChevron3"/>
    <dgm:cxn modelId="{3221372B-ECE4-0B46-8E2D-417EE8E8DE7B}" type="presParOf" srcId="{F5C44149-1EED-254F-A4FF-E9D2781907A1}" destId="{2008B66F-86E2-714C-8039-257276A5D6AA}" srcOrd="2" destOrd="0" presId="urn:microsoft.com/office/officeart/2005/8/layout/hChevron3"/>
    <dgm:cxn modelId="{47B35467-2C83-EC43-9558-D6EC87594938}" type="presParOf" srcId="{F5C44149-1EED-254F-A4FF-E9D2781907A1}" destId="{F70D5E5B-4834-544F-ACFC-ED45C8A0A434}" srcOrd="3" destOrd="0" presId="urn:microsoft.com/office/officeart/2005/8/layout/hChevron3"/>
    <dgm:cxn modelId="{27A80628-A53E-914E-BF65-63E574EC759D}" type="presParOf" srcId="{F5C44149-1EED-254F-A4FF-E9D2781907A1}" destId="{D596E2F0-5DFA-7F45-A8E1-58857B718F5B}" srcOrd="4" destOrd="0" presId="urn:microsoft.com/office/officeart/2005/8/layout/hChevron3"/>
    <dgm:cxn modelId="{FD6B642A-344E-E443-AD91-B798D07F9D09}" type="presParOf" srcId="{F5C44149-1EED-254F-A4FF-E9D2781907A1}" destId="{1D63E891-5828-3044-B321-804C2B9E813E}" srcOrd="5" destOrd="0" presId="urn:microsoft.com/office/officeart/2005/8/layout/hChevron3"/>
    <dgm:cxn modelId="{5184E293-31D5-CD49-8714-C7F0FE64EC7F}" type="presParOf" srcId="{F5C44149-1EED-254F-A4FF-E9D2781907A1}" destId="{5243C82E-EF61-A647-A1A6-547D15C0032C}" srcOrd="6" destOrd="0" presId="urn:microsoft.com/office/officeart/2005/8/layout/hChevron3"/>
    <dgm:cxn modelId="{4EF08DC5-5319-7F40-B2DE-13898D1ECE56}" type="presParOf" srcId="{F5C44149-1EED-254F-A4FF-E9D2781907A1}" destId="{9F29BA02-C9B0-4C48-8702-D19E28F903D1}" srcOrd="7" destOrd="0" presId="urn:microsoft.com/office/officeart/2005/8/layout/hChevron3"/>
    <dgm:cxn modelId="{98C508C8-B920-FA4E-83D5-DD6EA0A6FD3D}" type="presParOf" srcId="{F5C44149-1EED-254F-A4FF-E9D2781907A1}" destId="{BAE33BE8-0974-9340-AE89-854552571954}"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866458-EA56-3341-A723-65BA6CC73085}" type="doc">
      <dgm:prSet loTypeId="urn:microsoft.com/office/officeart/2005/8/layout/hChevron3" loCatId="process" qsTypeId="urn:microsoft.com/office/officeart/2005/8/quickstyle/simple1" qsCatId="simple" csTypeId="urn:microsoft.com/office/officeart/2005/8/colors/accent0_1" csCatId="mainScheme" phldr="1"/>
      <dgm:spPr/>
    </dgm:pt>
    <dgm:pt modelId="{1E3FC4DD-0760-A142-B507-77CF2AB73AFD}">
      <dgm:prSet phldrT="[Text]" custT="1"/>
      <dgm:spPr>
        <a:solidFill>
          <a:schemeClr val="bg1"/>
        </a:solidFill>
      </dgm:spPr>
      <dgm:t>
        <a:bodyPr/>
        <a:lstStyle/>
        <a:p>
          <a:pPr algn="ctr"/>
          <a:r>
            <a:rPr lang="en-US" sz="1100" b="1" dirty="0"/>
            <a:t>INTRODUCTION</a:t>
          </a:r>
        </a:p>
      </dgm:t>
    </dgm:pt>
    <dgm:pt modelId="{0277B4E7-8835-984A-B0ED-F96BC47B3B72}" type="parTrans" cxnId="{6DEE860C-6178-F941-8E37-491BC9F07B1B}">
      <dgm:prSet/>
      <dgm:spPr/>
      <dgm:t>
        <a:bodyPr/>
        <a:lstStyle/>
        <a:p>
          <a:endParaRPr lang="en-US"/>
        </a:p>
      </dgm:t>
    </dgm:pt>
    <dgm:pt modelId="{58DA3D4A-0301-104C-894F-1904503EDF47}" type="sibTrans" cxnId="{6DEE860C-6178-F941-8E37-491BC9F07B1B}">
      <dgm:prSet/>
      <dgm:spPr/>
      <dgm:t>
        <a:bodyPr/>
        <a:lstStyle/>
        <a:p>
          <a:endParaRPr lang="en-US"/>
        </a:p>
      </dgm:t>
    </dgm:pt>
    <dgm:pt modelId="{F95A65A7-C24E-DF45-8AE5-6E7ACCD999D9}">
      <dgm:prSet phldrT="[Text]" custT="1"/>
      <dgm:spPr>
        <a:solidFill>
          <a:schemeClr val="bg2"/>
        </a:solidFill>
      </dgm:spPr>
      <dgm:t>
        <a:bodyPr/>
        <a:lstStyle/>
        <a:p>
          <a:r>
            <a:rPr lang="en-US" sz="1100" b="1" dirty="0"/>
            <a:t>APPROACH</a:t>
          </a:r>
        </a:p>
      </dgm:t>
    </dgm:pt>
    <dgm:pt modelId="{27C3BD10-E0BB-9C4A-B4A5-0F50FD42E56E}" type="parTrans" cxnId="{3F9A353F-54E1-6848-BB04-A967D7EFCEF4}">
      <dgm:prSet/>
      <dgm:spPr/>
      <dgm:t>
        <a:bodyPr/>
        <a:lstStyle/>
        <a:p>
          <a:endParaRPr lang="en-US"/>
        </a:p>
      </dgm:t>
    </dgm:pt>
    <dgm:pt modelId="{356BE799-0A8F-F84D-BC45-B93D8D7046E2}" type="sibTrans" cxnId="{3F9A353F-54E1-6848-BB04-A967D7EFCEF4}">
      <dgm:prSet/>
      <dgm:spPr/>
      <dgm:t>
        <a:bodyPr/>
        <a:lstStyle/>
        <a:p>
          <a:endParaRPr lang="en-US"/>
        </a:p>
      </dgm:t>
    </dgm:pt>
    <dgm:pt modelId="{417B43E2-74FF-8345-9F48-71019182C387}">
      <dgm:prSet phldrT="[Text]" custT="1"/>
      <dgm:spPr/>
      <dgm:t>
        <a:bodyPr/>
        <a:lstStyle/>
        <a:p>
          <a:pPr algn="ctr"/>
          <a:r>
            <a:rPr lang="en-US" sz="1100" b="1" dirty="0"/>
            <a:t>OBJECTIVE</a:t>
          </a:r>
        </a:p>
      </dgm:t>
    </dgm:pt>
    <dgm:pt modelId="{C440B58C-3CFF-874F-B39C-ED16A81E4F78}" type="parTrans" cxnId="{E7040E24-2342-E944-AC08-B7760F56EC8F}">
      <dgm:prSet/>
      <dgm:spPr/>
      <dgm:t>
        <a:bodyPr/>
        <a:lstStyle/>
        <a:p>
          <a:endParaRPr lang="en-US"/>
        </a:p>
      </dgm:t>
    </dgm:pt>
    <dgm:pt modelId="{C7956864-A52F-3343-ABC3-1EE3252DF5FD}" type="sibTrans" cxnId="{E7040E24-2342-E944-AC08-B7760F56EC8F}">
      <dgm:prSet/>
      <dgm:spPr/>
      <dgm:t>
        <a:bodyPr/>
        <a:lstStyle/>
        <a:p>
          <a:endParaRPr lang="en-US"/>
        </a:p>
      </dgm:t>
    </dgm:pt>
    <dgm:pt modelId="{338BB547-95FB-9A46-BBC1-EBFFA05C101F}">
      <dgm:prSet phldrT="[Text]" custT="1"/>
      <dgm:spPr/>
      <dgm:t>
        <a:bodyPr/>
        <a:lstStyle/>
        <a:p>
          <a:r>
            <a:rPr lang="en-US" sz="1100" b="1" dirty="0"/>
            <a:t>RECOMMENDATIONS</a:t>
          </a:r>
        </a:p>
      </dgm:t>
    </dgm:pt>
    <dgm:pt modelId="{A30C3A74-3F39-C442-B790-5A06C14EB070}" type="parTrans" cxnId="{C1D53C89-9A65-E24E-9E9D-964DAE4EBF05}">
      <dgm:prSet/>
      <dgm:spPr/>
      <dgm:t>
        <a:bodyPr/>
        <a:lstStyle/>
        <a:p>
          <a:endParaRPr lang="en-US"/>
        </a:p>
      </dgm:t>
    </dgm:pt>
    <dgm:pt modelId="{3E446F59-278C-D54D-B6AF-4CC51A986278}" type="sibTrans" cxnId="{C1D53C89-9A65-E24E-9E9D-964DAE4EBF05}">
      <dgm:prSet/>
      <dgm:spPr/>
      <dgm:t>
        <a:bodyPr/>
        <a:lstStyle/>
        <a:p>
          <a:endParaRPr lang="en-US"/>
        </a:p>
      </dgm:t>
    </dgm:pt>
    <dgm:pt modelId="{96ACCA2E-F2B9-3541-8AFF-AE165166582E}">
      <dgm:prSet custT="1"/>
      <dgm:spPr/>
      <dgm:t>
        <a:bodyPr/>
        <a:lstStyle/>
        <a:p>
          <a:r>
            <a:rPr lang="en-US" sz="1100" b="1" dirty="0"/>
            <a:t>RESULTS</a:t>
          </a:r>
        </a:p>
      </dgm:t>
    </dgm:pt>
    <dgm:pt modelId="{1CB0B5FA-7643-284C-B56C-52FB9ACEC58D}" type="parTrans" cxnId="{4E54B859-872E-AE40-8B66-8D6CF90D2DE0}">
      <dgm:prSet/>
      <dgm:spPr/>
      <dgm:t>
        <a:bodyPr/>
        <a:lstStyle/>
        <a:p>
          <a:endParaRPr lang="en-US"/>
        </a:p>
      </dgm:t>
    </dgm:pt>
    <dgm:pt modelId="{147BFCB9-8018-274E-BD1C-37CEA8566BE3}" type="sibTrans" cxnId="{4E54B859-872E-AE40-8B66-8D6CF90D2DE0}">
      <dgm:prSet/>
      <dgm:spPr/>
      <dgm:t>
        <a:bodyPr/>
        <a:lstStyle/>
        <a:p>
          <a:endParaRPr lang="en-US"/>
        </a:p>
      </dgm:t>
    </dgm:pt>
    <dgm:pt modelId="{F5C44149-1EED-254F-A4FF-E9D2781907A1}" type="pres">
      <dgm:prSet presAssocID="{82866458-EA56-3341-A723-65BA6CC73085}" presName="Name0" presStyleCnt="0">
        <dgm:presLayoutVars>
          <dgm:dir/>
          <dgm:resizeHandles val="exact"/>
        </dgm:presLayoutVars>
      </dgm:prSet>
      <dgm:spPr/>
    </dgm:pt>
    <dgm:pt modelId="{4B70733A-F933-2B48-88C7-39E40CE3A85B}" type="pres">
      <dgm:prSet presAssocID="{1E3FC4DD-0760-A142-B507-77CF2AB73AFD}" presName="parTxOnly" presStyleLbl="node1" presStyleIdx="0" presStyleCnt="5" custScaleX="88844">
        <dgm:presLayoutVars>
          <dgm:bulletEnabled val="1"/>
        </dgm:presLayoutVars>
      </dgm:prSet>
      <dgm:spPr/>
    </dgm:pt>
    <dgm:pt modelId="{7ABA0499-C434-6A47-9FB9-80D9C51A8E1A}" type="pres">
      <dgm:prSet presAssocID="{58DA3D4A-0301-104C-894F-1904503EDF47}" presName="parSpace" presStyleCnt="0"/>
      <dgm:spPr/>
    </dgm:pt>
    <dgm:pt modelId="{2008B66F-86E2-714C-8039-257276A5D6AA}" type="pres">
      <dgm:prSet presAssocID="{417B43E2-74FF-8345-9F48-71019182C387}" presName="parTxOnly" presStyleLbl="node1" presStyleIdx="1" presStyleCnt="5" custScaleX="89904">
        <dgm:presLayoutVars>
          <dgm:bulletEnabled val="1"/>
        </dgm:presLayoutVars>
      </dgm:prSet>
      <dgm:spPr/>
    </dgm:pt>
    <dgm:pt modelId="{F70D5E5B-4834-544F-ACFC-ED45C8A0A434}" type="pres">
      <dgm:prSet presAssocID="{C7956864-A52F-3343-ABC3-1EE3252DF5FD}" presName="parSpace" presStyleCnt="0"/>
      <dgm:spPr/>
    </dgm:pt>
    <dgm:pt modelId="{D596E2F0-5DFA-7F45-A8E1-58857B718F5B}" type="pres">
      <dgm:prSet presAssocID="{F95A65A7-C24E-DF45-8AE5-6E7ACCD999D9}" presName="parTxOnly" presStyleLbl="node1" presStyleIdx="2" presStyleCnt="5" custScaleX="94686">
        <dgm:presLayoutVars>
          <dgm:bulletEnabled val="1"/>
        </dgm:presLayoutVars>
      </dgm:prSet>
      <dgm:spPr/>
    </dgm:pt>
    <dgm:pt modelId="{1D63E891-5828-3044-B321-804C2B9E813E}" type="pres">
      <dgm:prSet presAssocID="{356BE799-0A8F-F84D-BC45-B93D8D7046E2}" presName="parSpace" presStyleCnt="0"/>
      <dgm:spPr/>
    </dgm:pt>
    <dgm:pt modelId="{5243C82E-EF61-A647-A1A6-547D15C0032C}" type="pres">
      <dgm:prSet presAssocID="{96ACCA2E-F2B9-3541-8AFF-AE165166582E}" presName="parTxOnly" presStyleLbl="node1" presStyleIdx="3" presStyleCnt="5">
        <dgm:presLayoutVars>
          <dgm:bulletEnabled val="1"/>
        </dgm:presLayoutVars>
      </dgm:prSet>
      <dgm:spPr/>
    </dgm:pt>
    <dgm:pt modelId="{9F29BA02-C9B0-4C48-8702-D19E28F903D1}" type="pres">
      <dgm:prSet presAssocID="{147BFCB9-8018-274E-BD1C-37CEA8566BE3}" presName="parSpace" presStyleCnt="0"/>
      <dgm:spPr/>
    </dgm:pt>
    <dgm:pt modelId="{BAE33BE8-0974-9340-AE89-854552571954}" type="pres">
      <dgm:prSet presAssocID="{338BB547-95FB-9A46-BBC1-EBFFA05C101F}" presName="parTxOnly" presStyleLbl="node1" presStyleIdx="4" presStyleCnt="5">
        <dgm:presLayoutVars>
          <dgm:bulletEnabled val="1"/>
        </dgm:presLayoutVars>
      </dgm:prSet>
      <dgm:spPr/>
    </dgm:pt>
  </dgm:ptLst>
  <dgm:cxnLst>
    <dgm:cxn modelId="{34B18C00-3493-9549-84E0-BB28CA5BA07D}" type="presOf" srcId="{1E3FC4DD-0760-A142-B507-77CF2AB73AFD}" destId="{4B70733A-F933-2B48-88C7-39E40CE3A85B}" srcOrd="0" destOrd="0" presId="urn:microsoft.com/office/officeart/2005/8/layout/hChevron3"/>
    <dgm:cxn modelId="{6DEE860C-6178-F941-8E37-491BC9F07B1B}" srcId="{82866458-EA56-3341-A723-65BA6CC73085}" destId="{1E3FC4DD-0760-A142-B507-77CF2AB73AFD}" srcOrd="0" destOrd="0" parTransId="{0277B4E7-8835-984A-B0ED-F96BC47B3B72}" sibTransId="{58DA3D4A-0301-104C-894F-1904503EDF47}"/>
    <dgm:cxn modelId="{E7040E24-2342-E944-AC08-B7760F56EC8F}" srcId="{82866458-EA56-3341-A723-65BA6CC73085}" destId="{417B43E2-74FF-8345-9F48-71019182C387}" srcOrd="1" destOrd="0" parTransId="{C440B58C-3CFF-874F-B39C-ED16A81E4F78}" sibTransId="{C7956864-A52F-3343-ABC3-1EE3252DF5FD}"/>
    <dgm:cxn modelId="{90344C29-8592-8648-BA67-480546964013}" type="presOf" srcId="{338BB547-95FB-9A46-BBC1-EBFFA05C101F}" destId="{BAE33BE8-0974-9340-AE89-854552571954}" srcOrd="0" destOrd="0" presId="urn:microsoft.com/office/officeart/2005/8/layout/hChevron3"/>
    <dgm:cxn modelId="{3F9A353F-54E1-6848-BB04-A967D7EFCEF4}" srcId="{82866458-EA56-3341-A723-65BA6CC73085}" destId="{F95A65A7-C24E-DF45-8AE5-6E7ACCD999D9}" srcOrd="2" destOrd="0" parTransId="{27C3BD10-E0BB-9C4A-B4A5-0F50FD42E56E}" sibTransId="{356BE799-0A8F-F84D-BC45-B93D8D7046E2}"/>
    <dgm:cxn modelId="{4E54B859-872E-AE40-8B66-8D6CF90D2DE0}" srcId="{82866458-EA56-3341-A723-65BA6CC73085}" destId="{96ACCA2E-F2B9-3541-8AFF-AE165166582E}" srcOrd="3" destOrd="0" parTransId="{1CB0B5FA-7643-284C-B56C-52FB9ACEC58D}" sibTransId="{147BFCB9-8018-274E-BD1C-37CEA8566BE3}"/>
    <dgm:cxn modelId="{C1D53C89-9A65-E24E-9E9D-964DAE4EBF05}" srcId="{82866458-EA56-3341-A723-65BA6CC73085}" destId="{338BB547-95FB-9A46-BBC1-EBFFA05C101F}" srcOrd="4" destOrd="0" parTransId="{A30C3A74-3F39-C442-B790-5A06C14EB070}" sibTransId="{3E446F59-278C-D54D-B6AF-4CC51A986278}"/>
    <dgm:cxn modelId="{8CB226C5-ABD0-A842-8920-3F526D5938F5}" type="presOf" srcId="{F95A65A7-C24E-DF45-8AE5-6E7ACCD999D9}" destId="{D596E2F0-5DFA-7F45-A8E1-58857B718F5B}" srcOrd="0" destOrd="0" presId="urn:microsoft.com/office/officeart/2005/8/layout/hChevron3"/>
    <dgm:cxn modelId="{F1EC87E3-ACE5-DE4C-BA69-6F26D175F43B}" type="presOf" srcId="{417B43E2-74FF-8345-9F48-71019182C387}" destId="{2008B66F-86E2-714C-8039-257276A5D6AA}" srcOrd="0" destOrd="0" presId="urn:microsoft.com/office/officeart/2005/8/layout/hChevron3"/>
    <dgm:cxn modelId="{3D6C39E9-B346-A040-8E4B-04BF10C15564}" type="presOf" srcId="{82866458-EA56-3341-A723-65BA6CC73085}" destId="{F5C44149-1EED-254F-A4FF-E9D2781907A1}" srcOrd="0" destOrd="0" presId="urn:microsoft.com/office/officeart/2005/8/layout/hChevron3"/>
    <dgm:cxn modelId="{D029E1F5-EA8F-7046-8529-4C85E86661D8}" type="presOf" srcId="{96ACCA2E-F2B9-3541-8AFF-AE165166582E}" destId="{5243C82E-EF61-A647-A1A6-547D15C0032C}" srcOrd="0" destOrd="0" presId="urn:microsoft.com/office/officeart/2005/8/layout/hChevron3"/>
    <dgm:cxn modelId="{3F40CA11-3C04-9249-9EA6-DCED97F0B425}" type="presParOf" srcId="{F5C44149-1EED-254F-A4FF-E9D2781907A1}" destId="{4B70733A-F933-2B48-88C7-39E40CE3A85B}" srcOrd="0" destOrd="0" presId="urn:microsoft.com/office/officeart/2005/8/layout/hChevron3"/>
    <dgm:cxn modelId="{7EF3F4A7-070C-CA46-88E3-319ECB6B093E}" type="presParOf" srcId="{F5C44149-1EED-254F-A4FF-E9D2781907A1}" destId="{7ABA0499-C434-6A47-9FB9-80D9C51A8E1A}" srcOrd="1" destOrd="0" presId="urn:microsoft.com/office/officeart/2005/8/layout/hChevron3"/>
    <dgm:cxn modelId="{3221372B-ECE4-0B46-8E2D-417EE8E8DE7B}" type="presParOf" srcId="{F5C44149-1EED-254F-A4FF-E9D2781907A1}" destId="{2008B66F-86E2-714C-8039-257276A5D6AA}" srcOrd="2" destOrd="0" presId="urn:microsoft.com/office/officeart/2005/8/layout/hChevron3"/>
    <dgm:cxn modelId="{47B35467-2C83-EC43-9558-D6EC87594938}" type="presParOf" srcId="{F5C44149-1EED-254F-A4FF-E9D2781907A1}" destId="{F70D5E5B-4834-544F-ACFC-ED45C8A0A434}" srcOrd="3" destOrd="0" presId="urn:microsoft.com/office/officeart/2005/8/layout/hChevron3"/>
    <dgm:cxn modelId="{27A80628-A53E-914E-BF65-63E574EC759D}" type="presParOf" srcId="{F5C44149-1EED-254F-A4FF-E9D2781907A1}" destId="{D596E2F0-5DFA-7F45-A8E1-58857B718F5B}" srcOrd="4" destOrd="0" presId="urn:microsoft.com/office/officeart/2005/8/layout/hChevron3"/>
    <dgm:cxn modelId="{FD6B642A-344E-E443-AD91-B798D07F9D09}" type="presParOf" srcId="{F5C44149-1EED-254F-A4FF-E9D2781907A1}" destId="{1D63E891-5828-3044-B321-804C2B9E813E}" srcOrd="5" destOrd="0" presId="urn:microsoft.com/office/officeart/2005/8/layout/hChevron3"/>
    <dgm:cxn modelId="{5184E293-31D5-CD49-8714-C7F0FE64EC7F}" type="presParOf" srcId="{F5C44149-1EED-254F-A4FF-E9D2781907A1}" destId="{5243C82E-EF61-A647-A1A6-547D15C0032C}" srcOrd="6" destOrd="0" presId="urn:microsoft.com/office/officeart/2005/8/layout/hChevron3"/>
    <dgm:cxn modelId="{4EF08DC5-5319-7F40-B2DE-13898D1ECE56}" type="presParOf" srcId="{F5C44149-1EED-254F-A4FF-E9D2781907A1}" destId="{9F29BA02-C9B0-4C48-8702-D19E28F903D1}" srcOrd="7" destOrd="0" presId="urn:microsoft.com/office/officeart/2005/8/layout/hChevron3"/>
    <dgm:cxn modelId="{98C508C8-B920-FA4E-83D5-DD6EA0A6FD3D}" type="presParOf" srcId="{F5C44149-1EED-254F-A4FF-E9D2781907A1}" destId="{BAE33BE8-0974-9340-AE89-854552571954}"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866458-EA56-3341-A723-65BA6CC73085}" type="doc">
      <dgm:prSet loTypeId="urn:microsoft.com/office/officeart/2005/8/layout/hChevron3" loCatId="process" qsTypeId="urn:microsoft.com/office/officeart/2005/8/quickstyle/simple1" qsCatId="simple" csTypeId="urn:microsoft.com/office/officeart/2005/8/colors/accent0_1" csCatId="mainScheme" phldr="1"/>
      <dgm:spPr/>
    </dgm:pt>
    <dgm:pt modelId="{1E3FC4DD-0760-A142-B507-77CF2AB73AFD}">
      <dgm:prSet phldrT="[Text]" custT="1"/>
      <dgm:spPr>
        <a:solidFill>
          <a:schemeClr val="bg1"/>
        </a:solidFill>
      </dgm:spPr>
      <dgm:t>
        <a:bodyPr/>
        <a:lstStyle/>
        <a:p>
          <a:pPr algn="ctr"/>
          <a:r>
            <a:rPr lang="en-US" sz="1100" b="1" dirty="0"/>
            <a:t>INTRODUCTION</a:t>
          </a:r>
        </a:p>
      </dgm:t>
    </dgm:pt>
    <dgm:pt modelId="{0277B4E7-8835-984A-B0ED-F96BC47B3B72}" type="parTrans" cxnId="{6DEE860C-6178-F941-8E37-491BC9F07B1B}">
      <dgm:prSet/>
      <dgm:spPr/>
      <dgm:t>
        <a:bodyPr/>
        <a:lstStyle/>
        <a:p>
          <a:endParaRPr lang="en-US"/>
        </a:p>
      </dgm:t>
    </dgm:pt>
    <dgm:pt modelId="{58DA3D4A-0301-104C-894F-1904503EDF47}" type="sibTrans" cxnId="{6DEE860C-6178-F941-8E37-491BC9F07B1B}">
      <dgm:prSet/>
      <dgm:spPr/>
      <dgm:t>
        <a:bodyPr/>
        <a:lstStyle/>
        <a:p>
          <a:endParaRPr lang="en-US"/>
        </a:p>
      </dgm:t>
    </dgm:pt>
    <dgm:pt modelId="{F95A65A7-C24E-DF45-8AE5-6E7ACCD999D9}">
      <dgm:prSet phldrT="[Text]" custT="1"/>
      <dgm:spPr>
        <a:solidFill>
          <a:schemeClr val="bg2"/>
        </a:solidFill>
      </dgm:spPr>
      <dgm:t>
        <a:bodyPr/>
        <a:lstStyle/>
        <a:p>
          <a:r>
            <a:rPr lang="en-US" sz="1100" b="1" dirty="0"/>
            <a:t>APPROACH</a:t>
          </a:r>
        </a:p>
      </dgm:t>
    </dgm:pt>
    <dgm:pt modelId="{27C3BD10-E0BB-9C4A-B4A5-0F50FD42E56E}" type="parTrans" cxnId="{3F9A353F-54E1-6848-BB04-A967D7EFCEF4}">
      <dgm:prSet/>
      <dgm:spPr/>
      <dgm:t>
        <a:bodyPr/>
        <a:lstStyle/>
        <a:p>
          <a:endParaRPr lang="en-US"/>
        </a:p>
      </dgm:t>
    </dgm:pt>
    <dgm:pt modelId="{356BE799-0A8F-F84D-BC45-B93D8D7046E2}" type="sibTrans" cxnId="{3F9A353F-54E1-6848-BB04-A967D7EFCEF4}">
      <dgm:prSet/>
      <dgm:spPr/>
      <dgm:t>
        <a:bodyPr/>
        <a:lstStyle/>
        <a:p>
          <a:endParaRPr lang="en-US"/>
        </a:p>
      </dgm:t>
    </dgm:pt>
    <dgm:pt modelId="{417B43E2-74FF-8345-9F48-71019182C387}">
      <dgm:prSet phldrT="[Text]" custT="1"/>
      <dgm:spPr/>
      <dgm:t>
        <a:bodyPr/>
        <a:lstStyle/>
        <a:p>
          <a:pPr algn="ctr"/>
          <a:r>
            <a:rPr lang="en-US" sz="1100" b="1" dirty="0"/>
            <a:t>OBJECTIVE</a:t>
          </a:r>
        </a:p>
      </dgm:t>
    </dgm:pt>
    <dgm:pt modelId="{C440B58C-3CFF-874F-B39C-ED16A81E4F78}" type="parTrans" cxnId="{E7040E24-2342-E944-AC08-B7760F56EC8F}">
      <dgm:prSet/>
      <dgm:spPr/>
      <dgm:t>
        <a:bodyPr/>
        <a:lstStyle/>
        <a:p>
          <a:endParaRPr lang="en-US"/>
        </a:p>
      </dgm:t>
    </dgm:pt>
    <dgm:pt modelId="{C7956864-A52F-3343-ABC3-1EE3252DF5FD}" type="sibTrans" cxnId="{E7040E24-2342-E944-AC08-B7760F56EC8F}">
      <dgm:prSet/>
      <dgm:spPr/>
      <dgm:t>
        <a:bodyPr/>
        <a:lstStyle/>
        <a:p>
          <a:endParaRPr lang="en-US"/>
        </a:p>
      </dgm:t>
    </dgm:pt>
    <dgm:pt modelId="{338BB547-95FB-9A46-BBC1-EBFFA05C101F}">
      <dgm:prSet phldrT="[Text]" custT="1"/>
      <dgm:spPr/>
      <dgm:t>
        <a:bodyPr/>
        <a:lstStyle/>
        <a:p>
          <a:r>
            <a:rPr lang="en-US" sz="1100" b="1" dirty="0"/>
            <a:t>RECOMMENDATIONS</a:t>
          </a:r>
        </a:p>
      </dgm:t>
    </dgm:pt>
    <dgm:pt modelId="{A30C3A74-3F39-C442-B790-5A06C14EB070}" type="parTrans" cxnId="{C1D53C89-9A65-E24E-9E9D-964DAE4EBF05}">
      <dgm:prSet/>
      <dgm:spPr/>
      <dgm:t>
        <a:bodyPr/>
        <a:lstStyle/>
        <a:p>
          <a:endParaRPr lang="en-US"/>
        </a:p>
      </dgm:t>
    </dgm:pt>
    <dgm:pt modelId="{3E446F59-278C-D54D-B6AF-4CC51A986278}" type="sibTrans" cxnId="{C1D53C89-9A65-E24E-9E9D-964DAE4EBF05}">
      <dgm:prSet/>
      <dgm:spPr/>
      <dgm:t>
        <a:bodyPr/>
        <a:lstStyle/>
        <a:p>
          <a:endParaRPr lang="en-US"/>
        </a:p>
      </dgm:t>
    </dgm:pt>
    <dgm:pt modelId="{96ACCA2E-F2B9-3541-8AFF-AE165166582E}">
      <dgm:prSet custT="1"/>
      <dgm:spPr/>
      <dgm:t>
        <a:bodyPr/>
        <a:lstStyle/>
        <a:p>
          <a:r>
            <a:rPr lang="en-US" sz="1100" b="1" dirty="0"/>
            <a:t>RESULTS</a:t>
          </a:r>
        </a:p>
      </dgm:t>
    </dgm:pt>
    <dgm:pt modelId="{1CB0B5FA-7643-284C-B56C-52FB9ACEC58D}" type="parTrans" cxnId="{4E54B859-872E-AE40-8B66-8D6CF90D2DE0}">
      <dgm:prSet/>
      <dgm:spPr/>
      <dgm:t>
        <a:bodyPr/>
        <a:lstStyle/>
        <a:p>
          <a:endParaRPr lang="en-US"/>
        </a:p>
      </dgm:t>
    </dgm:pt>
    <dgm:pt modelId="{147BFCB9-8018-274E-BD1C-37CEA8566BE3}" type="sibTrans" cxnId="{4E54B859-872E-AE40-8B66-8D6CF90D2DE0}">
      <dgm:prSet/>
      <dgm:spPr/>
      <dgm:t>
        <a:bodyPr/>
        <a:lstStyle/>
        <a:p>
          <a:endParaRPr lang="en-US"/>
        </a:p>
      </dgm:t>
    </dgm:pt>
    <dgm:pt modelId="{F5C44149-1EED-254F-A4FF-E9D2781907A1}" type="pres">
      <dgm:prSet presAssocID="{82866458-EA56-3341-A723-65BA6CC73085}" presName="Name0" presStyleCnt="0">
        <dgm:presLayoutVars>
          <dgm:dir/>
          <dgm:resizeHandles val="exact"/>
        </dgm:presLayoutVars>
      </dgm:prSet>
      <dgm:spPr/>
    </dgm:pt>
    <dgm:pt modelId="{4B70733A-F933-2B48-88C7-39E40CE3A85B}" type="pres">
      <dgm:prSet presAssocID="{1E3FC4DD-0760-A142-B507-77CF2AB73AFD}" presName="parTxOnly" presStyleLbl="node1" presStyleIdx="0" presStyleCnt="5" custScaleX="88844">
        <dgm:presLayoutVars>
          <dgm:bulletEnabled val="1"/>
        </dgm:presLayoutVars>
      </dgm:prSet>
      <dgm:spPr/>
    </dgm:pt>
    <dgm:pt modelId="{7ABA0499-C434-6A47-9FB9-80D9C51A8E1A}" type="pres">
      <dgm:prSet presAssocID="{58DA3D4A-0301-104C-894F-1904503EDF47}" presName="parSpace" presStyleCnt="0"/>
      <dgm:spPr/>
    </dgm:pt>
    <dgm:pt modelId="{2008B66F-86E2-714C-8039-257276A5D6AA}" type="pres">
      <dgm:prSet presAssocID="{417B43E2-74FF-8345-9F48-71019182C387}" presName="parTxOnly" presStyleLbl="node1" presStyleIdx="1" presStyleCnt="5" custScaleX="89904">
        <dgm:presLayoutVars>
          <dgm:bulletEnabled val="1"/>
        </dgm:presLayoutVars>
      </dgm:prSet>
      <dgm:spPr/>
    </dgm:pt>
    <dgm:pt modelId="{F70D5E5B-4834-544F-ACFC-ED45C8A0A434}" type="pres">
      <dgm:prSet presAssocID="{C7956864-A52F-3343-ABC3-1EE3252DF5FD}" presName="parSpace" presStyleCnt="0"/>
      <dgm:spPr/>
    </dgm:pt>
    <dgm:pt modelId="{D596E2F0-5DFA-7F45-A8E1-58857B718F5B}" type="pres">
      <dgm:prSet presAssocID="{F95A65A7-C24E-DF45-8AE5-6E7ACCD999D9}" presName="parTxOnly" presStyleLbl="node1" presStyleIdx="2" presStyleCnt="5" custScaleX="94686">
        <dgm:presLayoutVars>
          <dgm:bulletEnabled val="1"/>
        </dgm:presLayoutVars>
      </dgm:prSet>
      <dgm:spPr/>
    </dgm:pt>
    <dgm:pt modelId="{1D63E891-5828-3044-B321-804C2B9E813E}" type="pres">
      <dgm:prSet presAssocID="{356BE799-0A8F-F84D-BC45-B93D8D7046E2}" presName="parSpace" presStyleCnt="0"/>
      <dgm:spPr/>
    </dgm:pt>
    <dgm:pt modelId="{5243C82E-EF61-A647-A1A6-547D15C0032C}" type="pres">
      <dgm:prSet presAssocID="{96ACCA2E-F2B9-3541-8AFF-AE165166582E}" presName="parTxOnly" presStyleLbl="node1" presStyleIdx="3" presStyleCnt="5">
        <dgm:presLayoutVars>
          <dgm:bulletEnabled val="1"/>
        </dgm:presLayoutVars>
      </dgm:prSet>
      <dgm:spPr/>
    </dgm:pt>
    <dgm:pt modelId="{9F29BA02-C9B0-4C48-8702-D19E28F903D1}" type="pres">
      <dgm:prSet presAssocID="{147BFCB9-8018-274E-BD1C-37CEA8566BE3}" presName="parSpace" presStyleCnt="0"/>
      <dgm:spPr/>
    </dgm:pt>
    <dgm:pt modelId="{BAE33BE8-0974-9340-AE89-854552571954}" type="pres">
      <dgm:prSet presAssocID="{338BB547-95FB-9A46-BBC1-EBFFA05C101F}" presName="parTxOnly" presStyleLbl="node1" presStyleIdx="4" presStyleCnt="5">
        <dgm:presLayoutVars>
          <dgm:bulletEnabled val="1"/>
        </dgm:presLayoutVars>
      </dgm:prSet>
      <dgm:spPr/>
    </dgm:pt>
  </dgm:ptLst>
  <dgm:cxnLst>
    <dgm:cxn modelId="{34B18C00-3493-9549-84E0-BB28CA5BA07D}" type="presOf" srcId="{1E3FC4DD-0760-A142-B507-77CF2AB73AFD}" destId="{4B70733A-F933-2B48-88C7-39E40CE3A85B}" srcOrd="0" destOrd="0" presId="urn:microsoft.com/office/officeart/2005/8/layout/hChevron3"/>
    <dgm:cxn modelId="{6DEE860C-6178-F941-8E37-491BC9F07B1B}" srcId="{82866458-EA56-3341-A723-65BA6CC73085}" destId="{1E3FC4DD-0760-A142-B507-77CF2AB73AFD}" srcOrd="0" destOrd="0" parTransId="{0277B4E7-8835-984A-B0ED-F96BC47B3B72}" sibTransId="{58DA3D4A-0301-104C-894F-1904503EDF47}"/>
    <dgm:cxn modelId="{E7040E24-2342-E944-AC08-B7760F56EC8F}" srcId="{82866458-EA56-3341-A723-65BA6CC73085}" destId="{417B43E2-74FF-8345-9F48-71019182C387}" srcOrd="1" destOrd="0" parTransId="{C440B58C-3CFF-874F-B39C-ED16A81E4F78}" sibTransId="{C7956864-A52F-3343-ABC3-1EE3252DF5FD}"/>
    <dgm:cxn modelId="{90344C29-8592-8648-BA67-480546964013}" type="presOf" srcId="{338BB547-95FB-9A46-BBC1-EBFFA05C101F}" destId="{BAE33BE8-0974-9340-AE89-854552571954}" srcOrd="0" destOrd="0" presId="urn:microsoft.com/office/officeart/2005/8/layout/hChevron3"/>
    <dgm:cxn modelId="{3F9A353F-54E1-6848-BB04-A967D7EFCEF4}" srcId="{82866458-EA56-3341-A723-65BA6CC73085}" destId="{F95A65A7-C24E-DF45-8AE5-6E7ACCD999D9}" srcOrd="2" destOrd="0" parTransId="{27C3BD10-E0BB-9C4A-B4A5-0F50FD42E56E}" sibTransId="{356BE799-0A8F-F84D-BC45-B93D8D7046E2}"/>
    <dgm:cxn modelId="{4E54B859-872E-AE40-8B66-8D6CF90D2DE0}" srcId="{82866458-EA56-3341-A723-65BA6CC73085}" destId="{96ACCA2E-F2B9-3541-8AFF-AE165166582E}" srcOrd="3" destOrd="0" parTransId="{1CB0B5FA-7643-284C-B56C-52FB9ACEC58D}" sibTransId="{147BFCB9-8018-274E-BD1C-37CEA8566BE3}"/>
    <dgm:cxn modelId="{C1D53C89-9A65-E24E-9E9D-964DAE4EBF05}" srcId="{82866458-EA56-3341-A723-65BA6CC73085}" destId="{338BB547-95FB-9A46-BBC1-EBFFA05C101F}" srcOrd="4" destOrd="0" parTransId="{A30C3A74-3F39-C442-B790-5A06C14EB070}" sibTransId="{3E446F59-278C-D54D-B6AF-4CC51A986278}"/>
    <dgm:cxn modelId="{8CB226C5-ABD0-A842-8920-3F526D5938F5}" type="presOf" srcId="{F95A65A7-C24E-DF45-8AE5-6E7ACCD999D9}" destId="{D596E2F0-5DFA-7F45-A8E1-58857B718F5B}" srcOrd="0" destOrd="0" presId="urn:microsoft.com/office/officeart/2005/8/layout/hChevron3"/>
    <dgm:cxn modelId="{F1EC87E3-ACE5-DE4C-BA69-6F26D175F43B}" type="presOf" srcId="{417B43E2-74FF-8345-9F48-71019182C387}" destId="{2008B66F-86E2-714C-8039-257276A5D6AA}" srcOrd="0" destOrd="0" presId="urn:microsoft.com/office/officeart/2005/8/layout/hChevron3"/>
    <dgm:cxn modelId="{3D6C39E9-B346-A040-8E4B-04BF10C15564}" type="presOf" srcId="{82866458-EA56-3341-A723-65BA6CC73085}" destId="{F5C44149-1EED-254F-A4FF-E9D2781907A1}" srcOrd="0" destOrd="0" presId="urn:microsoft.com/office/officeart/2005/8/layout/hChevron3"/>
    <dgm:cxn modelId="{D029E1F5-EA8F-7046-8529-4C85E86661D8}" type="presOf" srcId="{96ACCA2E-F2B9-3541-8AFF-AE165166582E}" destId="{5243C82E-EF61-A647-A1A6-547D15C0032C}" srcOrd="0" destOrd="0" presId="urn:microsoft.com/office/officeart/2005/8/layout/hChevron3"/>
    <dgm:cxn modelId="{3F40CA11-3C04-9249-9EA6-DCED97F0B425}" type="presParOf" srcId="{F5C44149-1EED-254F-A4FF-E9D2781907A1}" destId="{4B70733A-F933-2B48-88C7-39E40CE3A85B}" srcOrd="0" destOrd="0" presId="urn:microsoft.com/office/officeart/2005/8/layout/hChevron3"/>
    <dgm:cxn modelId="{7EF3F4A7-070C-CA46-88E3-319ECB6B093E}" type="presParOf" srcId="{F5C44149-1EED-254F-A4FF-E9D2781907A1}" destId="{7ABA0499-C434-6A47-9FB9-80D9C51A8E1A}" srcOrd="1" destOrd="0" presId="urn:microsoft.com/office/officeart/2005/8/layout/hChevron3"/>
    <dgm:cxn modelId="{3221372B-ECE4-0B46-8E2D-417EE8E8DE7B}" type="presParOf" srcId="{F5C44149-1EED-254F-A4FF-E9D2781907A1}" destId="{2008B66F-86E2-714C-8039-257276A5D6AA}" srcOrd="2" destOrd="0" presId="urn:microsoft.com/office/officeart/2005/8/layout/hChevron3"/>
    <dgm:cxn modelId="{47B35467-2C83-EC43-9558-D6EC87594938}" type="presParOf" srcId="{F5C44149-1EED-254F-A4FF-E9D2781907A1}" destId="{F70D5E5B-4834-544F-ACFC-ED45C8A0A434}" srcOrd="3" destOrd="0" presId="urn:microsoft.com/office/officeart/2005/8/layout/hChevron3"/>
    <dgm:cxn modelId="{27A80628-A53E-914E-BF65-63E574EC759D}" type="presParOf" srcId="{F5C44149-1EED-254F-A4FF-E9D2781907A1}" destId="{D596E2F0-5DFA-7F45-A8E1-58857B718F5B}" srcOrd="4" destOrd="0" presId="urn:microsoft.com/office/officeart/2005/8/layout/hChevron3"/>
    <dgm:cxn modelId="{FD6B642A-344E-E443-AD91-B798D07F9D09}" type="presParOf" srcId="{F5C44149-1EED-254F-A4FF-E9D2781907A1}" destId="{1D63E891-5828-3044-B321-804C2B9E813E}" srcOrd="5" destOrd="0" presId="urn:microsoft.com/office/officeart/2005/8/layout/hChevron3"/>
    <dgm:cxn modelId="{5184E293-31D5-CD49-8714-C7F0FE64EC7F}" type="presParOf" srcId="{F5C44149-1EED-254F-A4FF-E9D2781907A1}" destId="{5243C82E-EF61-A647-A1A6-547D15C0032C}" srcOrd="6" destOrd="0" presId="urn:microsoft.com/office/officeart/2005/8/layout/hChevron3"/>
    <dgm:cxn modelId="{4EF08DC5-5319-7F40-B2DE-13898D1ECE56}" type="presParOf" srcId="{F5C44149-1EED-254F-A4FF-E9D2781907A1}" destId="{9F29BA02-C9B0-4C48-8702-D19E28F903D1}" srcOrd="7" destOrd="0" presId="urn:microsoft.com/office/officeart/2005/8/layout/hChevron3"/>
    <dgm:cxn modelId="{98C508C8-B920-FA4E-83D5-DD6EA0A6FD3D}" type="presParOf" srcId="{F5C44149-1EED-254F-A4FF-E9D2781907A1}" destId="{BAE33BE8-0974-9340-AE89-854552571954}"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866458-EA56-3341-A723-65BA6CC73085}" type="doc">
      <dgm:prSet loTypeId="urn:microsoft.com/office/officeart/2005/8/layout/hChevron3" loCatId="process" qsTypeId="urn:microsoft.com/office/officeart/2005/8/quickstyle/simple1" qsCatId="simple" csTypeId="urn:microsoft.com/office/officeart/2005/8/colors/accent0_1" csCatId="mainScheme" phldr="1"/>
      <dgm:spPr/>
    </dgm:pt>
    <dgm:pt modelId="{1E3FC4DD-0760-A142-B507-77CF2AB73AFD}">
      <dgm:prSet phldrT="[Text]" custT="1"/>
      <dgm:spPr>
        <a:solidFill>
          <a:schemeClr val="bg1"/>
        </a:solidFill>
      </dgm:spPr>
      <dgm:t>
        <a:bodyPr/>
        <a:lstStyle/>
        <a:p>
          <a:pPr algn="ctr"/>
          <a:r>
            <a:rPr lang="en-US" sz="1100" b="1" dirty="0"/>
            <a:t>INTRODUCTION</a:t>
          </a:r>
        </a:p>
      </dgm:t>
    </dgm:pt>
    <dgm:pt modelId="{0277B4E7-8835-984A-B0ED-F96BC47B3B72}" type="parTrans" cxnId="{6DEE860C-6178-F941-8E37-491BC9F07B1B}">
      <dgm:prSet/>
      <dgm:spPr/>
      <dgm:t>
        <a:bodyPr/>
        <a:lstStyle/>
        <a:p>
          <a:endParaRPr lang="en-US"/>
        </a:p>
      </dgm:t>
    </dgm:pt>
    <dgm:pt modelId="{58DA3D4A-0301-104C-894F-1904503EDF47}" type="sibTrans" cxnId="{6DEE860C-6178-F941-8E37-491BC9F07B1B}">
      <dgm:prSet/>
      <dgm:spPr/>
      <dgm:t>
        <a:bodyPr/>
        <a:lstStyle/>
        <a:p>
          <a:endParaRPr lang="en-US"/>
        </a:p>
      </dgm:t>
    </dgm:pt>
    <dgm:pt modelId="{F95A65A7-C24E-DF45-8AE5-6E7ACCD999D9}">
      <dgm:prSet phldrT="[Text]" custT="1"/>
      <dgm:spPr/>
      <dgm:t>
        <a:bodyPr/>
        <a:lstStyle/>
        <a:p>
          <a:r>
            <a:rPr lang="en-US" sz="1100" b="1" dirty="0"/>
            <a:t>APPROACH</a:t>
          </a:r>
        </a:p>
      </dgm:t>
    </dgm:pt>
    <dgm:pt modelId="{27C3BD10-E0BB-9C4A-B4A5-0F50FD42E56E}" type="parTrans" cxnId="{3F9A353F-54E1-6848-BB04-A967D7EFCEF4}">
      <dgm:prSet/>
      <dgm:spPr/>
      <dgm:t>
        <a:bodyPr/>
        <a:lstStyle/>
        <a:p>
          <a:endParaRPr lang="en-US"/>
        </a:p>
      </dgm:t>
    </dgm:pt>
    <dgm:pt modelId="{356BE799-0A8F-F84D-BC45-B93D8D7046E2}" type="sibTrans" cxnId="{3F9A353F-54E1-6848-BB04-A967D7EFCEF4}">
      <dgm:prSet/>
      <dgm:spPr/>
      <dgm:t>
        <a:bodyPr/>
        <a:lstStyle/>
        <a:p>
          <a:endParaRPr lang="en-US"/>
        </a:p>
      </dgm:t>
    </dgm:pt>
    <dgm:pt modelId="{417B43E2-74FF-8345-9F48-71019182C387}">
      <dgm:prSet phldrT="[Text]" custT="1"/>
      <dgm:spPr/>
      <dgm:t>
        <a:bodyPr/>
        <a:lstStyle/>
        <a:p>
          <a:pPr algn="ctr"/>
          <a:r>
            <a:rPr lang="en-US" sz="1100" b="1" dirty="0"/>
            <a:t>OBJECTIVE</a:t>
          </a:r>
        </a:p>
      </dgm:t>
    </dgm:pt>
    <dgm:pt modelId="{C440B58C-3CFF-874F-B39C-ED16A81E4F78}" type="parTrans" cxnId="{E7040E24-2342-E944-AC08-B7760F56EC8F}">
      <dgm:prSet/>
      <dgm:spPr/>
      <dgm:t>
        <a:bodyPr/>
        <a:lstStyle/>
        <a:p>
          <a:endParaRPr lang="en-US"/>
        </a:p>
      </dgm:t>
    </dgm:pt>
    <dgm:pt modelId="{C7956864-A52F-3343-ABC3-1EE3252DF5FD}" type="sibTrans" cxnId="{E7040E24-2342-E944-AC08-B7760F56EC8F}">
      <dgm:prSet/>
      <dgm:spPr/>
      <dgm:t>
        <a:bodyPr/>
        <a:lstStyle/>
        <a:p>
          <a:endParaRPr lang="en-US"/>
        </a:p>
      </dgm:t>
    </dgm:pt>
    <dgm:pt modelId="{338BB547-95FB-9A46-BBC1-EBFFA05C101F}">
      <dgm:prSet phldrT="[Text]" custT="1"/>
      <dgm:spPr/>
      <dgm:t>
        <a:bodyPr/>
        <a:lstStyle/>
        <a:p>
          <a:r>
            <a:rPr lang="en-US" sz="1100" b="1" dirty="0"/>
            <a:t>RECOMMENDATIONS</a:t>
          </a:r>
        </a:p>
      </dgm:t>
    </dgm:pt>
    <dgm:pt modelId="{A30C3A74-3F39-C442-B790-5A06C14EB070}" type="parTrans" cxnId="{C1D53C89-9A65-E24E-9E9D-964DAE4EBF05}">
      <dgm:prSet/>
      <dgm:spPr/>
      <dgm:t>
        <a:bodyPr/>
        <a:lstStyle/>
        <a:p>
          <a:endParaRPr lang="en-US"/>
        </a:p>
      </dgm:t>
    </dgm:pt>
    <dgm:pt modelId="{3E446F59-278C-D54D-B6AF-4CC51A986278}" type="sibTrans" cxnId="{C1D53C89-9A65-E24E-9E9D-964DAE4EBF05}">
      <dgm:prSet/>
      <dgm:spPr/>
      <dgm:t>
        <a:bodyPr/>
        <a:lstStyle/>
        <a:p>
          <a:endParaRPr lang="en-US"/>
        </a:p>
      </dgm:t>
    </dgm:pt>
    <dgm:pt modelId="{96ACCA2E-F2B9-3541-8AFF-AE165166582E}">
      <dgm:prSet custT="1"/>
      <dgm:spPr>
        <a:solidFill>
          <a:schemeClr val="bg2"/>
        </a:solidFill>
      </dgm:spPr>
      <dgm:t>
        <a:bodyPr/>
        <a:lstStyle/>
        <a:p>
          <a:r>
            <a:rPr lang="en-US" sz="1100" b="1" dirty="0"/>
            <a:t>RESULTS</a:t>
          </a:r>
        </a:p>
      </dgm:t>
    </dgm:pt>
    <dgm:pt modelId="{1CB0B5FA-7643-284C-B56C-52FB9ACEC58D}" type="parTrans" cxnId="{4E54B859-872E-AE40-8B66-8D6CF90D2DE0}">
      <dgm:prSet/>
      <dgm:spPr/>
      <dgm:t>
        <a:bodyPr/>
        <a:lstStyle/>
        <a:p>
          <a:endParaRPr lang="en-US"/>
        </a:p>
      </dgm:t>
    </dgm:pt>
    <dgm:pt modelId="{147BFCB9-8018-274E-BD1C-37CEA8566BE3}" type="sibTrans" cxnId="{4E54B859-872E-AE40-8B66-8D6CF90D2DE0}">
      <dgm:prSet/>
      <dgm:spPr/>
      <dgm:t>
        <a:bodyPr/>
        <a:lstStyle/>
        <a:p>
          <a:endParaRPr lang="en-US"/>
        </a:p>
      </dgm:t>
    </dgm:pt>
    <dgm:pt modelId="{F5C44149-1EED-254F-A4FF-E9D2781907A1}" type="pres">
      <dgm:prSet presAssocID="{82866458-EA56-3341-A723-65BA6CC73085}" presName="Name0" presStyleCnt="0">
        <dgm:presLayoutVars>
          <dgm:dir/>
          <dgm:resizeHandles val="exact"/>
        </dgm:presLayoutVars>
      </dgm:prSet>
      <dgm:spPr/>
    </dgm:pt>
    <dgm:pt modelId="{4B70733A-F933-2B48-88C7-39E40CE3A85B}" type="pres">
      <dgm:prSet presAssocID="{1E3FC4DD-0760-A142-B507-77CF2AB73AFD}" presName="parTxOnly" presStyleLbl="node1" presStyleIdx="0" presStyleCnt="5" custScaleX="88844">
        <dgm:presLayoutVars>
          <dgm:bulletEnabled val="1"/>
        </dgm:presLayoutVars>
      </dgm:prSet>
      <dgm:spPr/>
    </dgm:pt>
    <dgm:pt modelId="{7ABA0499-C434-6A47-9FB9-80D9C51A8E1A}" type="pres">
      <dgm:prSet presAssocID="{58DA3D4A-0301-104C-894F-1904503EDF47}" presName="parSpace" presStyleCnt="0"/>
      <dgm:spPr/>
    </dgm:pt>
    <dgm:pt modelId="{2008B66F-86E2-714C-8039-257276A5D6AA}" type="pres">
      <dgm:prSet presAssocID="{417B43E2-74FF-8345-9F48-71019182C387}" presName="parTxOnly" presStyleLbl="node1" presStyleIdx="1" presStyleCnt="5" custScaleX="89904">
        <dgm:presLayoutVars>
          <dgm:bulletEnabled val="1"/>
        </dgm:presLayoutVars>
      </dgm:prSet>
      <dgm:spPr/>
    </dgm:pt>
    <dgm:pt modelId="{F70D5E5B-4834-544F-ACFC-ED45C8A0A434}" type="pres">
      <dgm:prSet presAssocID="{C7956864-A52F-3343-ABC3-1EE3252DF5FD}" presName="parSpace" presStyleCnt="0"/>
      <dgm:spPr/>
    </dgm:pt>
    <dgm:pt modelId="{D596E2F0-5DFA-7F45-A8E1-58857B718F5B}" type="pres">
      <dgm:prSet presAssocID="{F95A65A7-C24E-DF45-8AE5-6E7ACCD999D9}" presName="parTxOnly" presStyleLbl="node1" presStyleIdx="2" presStyleCnt="5" custScaleX="94686">
        <dgm:presLayoutVars>
          <dgm:bulletEnabled val="1"/>
        </dgm:presLayoutVars>
      </dgm:prSet>
      <dgm:spPr/>
    </dgm:pt>
    <dgm:pt modelId="{1D63E891-5828-3044-B321-804C2B9E813E}" type="pres">
      <dgm:prSet presAssocID="{356BE799-0A8F-F84D-BC45-B93D8D7046E2}" presName="parSpace" presStyleCnt="0"/>
      <dgm:spPr/>
    </dgm:pt>
    <dgm:pt modelId="{5243C82E-EF61-A647-A1A6-547D15C0032C}" type="pres">
      <dgm:prSet presAssocID="{96ACCA2E-F2B9-3541-8AFF-AE165166582E}" presName="parTxOnly" presStyleLbl="node1" presStyleIdx="3" presStyleCnt="5">
        <dgm:presLayoutVars>
          <dgm:bulletEnabled val="1"/>
        </dgm:presLayoutVars>
      </dgm:prSet>
      <dgm:spPr/>
    </dgm:pt>
    <dgm:pt modelId="{9F29BA02-C9B0-4C48-8702-D19E28F903D1}" type="pres">
      <dgm:prSet presAssocID="{147BFCB9-8018-274E-BD1C-37CEA8566BE3}" presName="parSpace" presStyleCnt="0"/>
      <dgm:spPr/>
    </dgm:pt>
    <dgm:pt modelId="{BAE33BE8-0974-9340-AE89-854552571954}" type="pres">
      <dgm:prSet presAssocID="{338BB547-95FB-9A46-BBC1-EBFFA05C101F}" presName="parTxOnly" presStyleLbl="node1" presStyleIdx="4" presStyleCnt="5">
        <dgm:presLayoutVars>
          <dgm:bulletEnabled val="1"/>
        </dgm:presLayoutVars>
      </dgm:prSet>
      <dgm:spPr/>
    </dgm:pt>
  </dgm:ptLst>
  <dgm:cxnLst>
    <dgm:cxn modelId="{34B18C00-3493-9549-84E0-BB28CA5BA07D}" type="presOf" srcId="{1E3FC4DD-0760-A142-B507-77CF2AB73AFD}" destId="{4B70733A-F933-2B48-88C7-39E40CE3A85B}" srcOrd="0" destOrd="0" presId="urn:microsoft.com/office/officeart/2005/8/layout/hChevron3"/>
    <dgm:cxn modelId="{6DEE860C-6178-F941-8E37-491BC9F07B1B}" srcId="{82866458-EA56-3341-A723-65BA6CC73085}" destId="{1E3FC4DD-0760-A142-B507-77CF2AB73AFD}" srcOrd="0" destOrd="0" parTransId="{0277B4E7-8835-984A-B0ED-F96BC47B3B72}" sibTransId="{58DA3D4A-0301-104C-894F-1904503EDF47}"/>
    <dgm:cxn modelId="{E7040E24-2342-E944-AC08-B7760F56EC8F}" srcId="{82866458-EA56-3341-A723-65BA6CC73085}" destId="{417B43E2-74FF-8345-9F48-71019182C387}" srcOrd="1" destOrd="0" parTransId="{C440B58C-3CFF-874F-B39C-ED16A81E4F78}" sibTransId="{C7956864-A52F-3343-ABC3-1EE3252DF5FD}"/>
    <dgm:cxn modelId="{90344C29-8592-8648-BA67-480546964013}" type="presOf" srcId="{338BB547-95FB-9A46-BBC1-EBFFA05C101F}" destId="{BAE33BE8-0974-9340-AE89-854552571954}" srcOrd="0" destOrd="0" presId="urn:microsoft.com/office/officeart/2005/8/layout/hChevron3"/>
    <dgm:cxn modelId="{3F9A353F-54E1-6848-BB04-A967D7EFCEF4}" srcId="{82866458-EA56-3341-A723-65BA6CC73085}" destId="{F95A65A7-C24E-DF45-8AE5-6E7ACCD999D9}" srcOrd="2" destOrd="0" parTransId="{27C3BD10-E0BB-9C4A-B4A5-0F50FD42E56E}" sibTransId="{356BE799-0A8F-F84D-BC45-B93D8D7046E2}"/>
    <dgm:cxn modelId="{4E54B859-872E-AE40-8B66-8D6CF90D2DE0}" srcId="{82866458-EA56-3341-A723-65BA6CC73085}" destId="{96ACCA2E-F2B9-3541-8AFF-AE165166582E}" srcOrd="3" destOrd="0" parTransId="{1CB0B5FA-7643-284C-B56C-52FB9ACEC58D}" sibTransId="{147BFCB9-8018-274E-BD1C-37CEA8566BE3}"/>
    <dgm:cxn modelId="{C1D53C89-9A65-E24E-9E9D-964DAE4EBF05}" srcId="{82866458-EA56-3341-A723-65BA6CC73085}" destId="{338BB547-95FB-9A46-BBC1-EBFFA05C101F}" srcOrd="4" destOrd="0" parTransId="{A30C3A74-3F39-C442-B790-5A06C14EB070}" sibTransId="{3E446F59-278C-D54D-B6AF-4CC51A986278}"/>
    <dgm:cxn modelId="{8CB226C5-ABD0-A842-8920-3F526D5938F5}" type="presOf" srcId="{F95A65A7-C24E-DF45-8AE5-6E7ACCD999D9}" destId="{D596E2F0-5DFA-7F45-A8E1-58857B718F5B}" srcOrd="0" destOrd="0" presId="urn:microsoft.com/office/officeart/2005/8/layout/hChevron3"/>
    <dgm:cxn modelId="{F1EC87E3-ACE5-DE4C-BA69-6F26D175F43B}" type="presOf" srcId="{417B43E2-74FF-8345-9F48-71019182C387}" destId="{2008B66F-86E2-714C-8039-257276A5D6AA}" srcOrd="0" destOrd="0" presId="urn:microsoft.com/office/officeart/2005/8/layout/hChevron3"/>
    <dgm:cxn modelId="{3D6C39E9-B346-A040-8E4B-04BF10C15564}" type="presOf" srcId="{82866458-EA56-3341-A723-65BA6CC73085}" destId="{F5C44149-1EED-254F-A4FF-E9D2781907A1}" srcOrd="0" destOrd="0" presId="urn:microsoft.com/office/officeart/2005/8/layout/hChevron3"/>
    <dgm:cxn modelId="{D029E1F5-EA8F-7046-8529-4C85E86661D8}" type="presOf" srcId="{96ACCA2E-F2B9-3541-8AFF-AE165166582E}" destId="{5243C82E-EF61-A647-A1A6-547D15C0032C}" srcOrd="0" destOrd="0" presId="urn:microsoft.com/office/officeart/2005/8/layout/hChevron3"/>
    <dgm:cxn modelId="{3F40CA11-3C04-9249-9EA6-DCED97F0B425}" type="presParOf" srcId="{F5C44149-1EED-254F-A4FF-E9D2781907A1}" destId="{4B70733A-F933-2B48-88C7-39E40CE3A85B}" srcOrd="0" destOrd="0" presId="urn:microsoft.com/office/officeart/2005/8/layout/hChevron3"/>
    <dgm:cxn modelId="{7EF3F4A7-070C-CA46-88E3-319ECB6B093E}" type="presParOf" srcId="{F5C44149-1EED-254F-A4FF-E9D2781907A1}" destId="{7ABA0499-C434-6A47-9FB9-80D9C51A8E1A}" srcOrd="1" destOrd="0" presId="urn:microsoft.com/office/officeart/2005/8/layout/hChevron3"/>
    <dgm:cxn modelId="{3221372B-ECE4-0B46-8E2D-417EE8E8DE7B}" type="presParOf" srcId="{F5C44149-1EED-254F-A4FF-E9D2781907A1}" destId="{2008B66F-86E2-714C-8039-257276A5D6AA}" srcOrd="2" destOrd="0" presId="urn:microsoft.com/office/officeart/2005/8/layout/hChevron3"/>
    <dgm:cxn modelId="{47B35467-2C83-EC43-9558-D6EC87594938}" type="presParOf" srcId="{F5C44149-1EED-254F-A4FF-E9D2781907A1}" destId="{F70D5E5B-4834-544F-ACFC-ED45C8A0A434}" srcOrd="3" destOrd="0" presId="urn:microsoft.com/office/officeart/2005/8/layout/hChevron3"/>
    <dgm:cxn modelId="{27A80628-A53E-914E-BF65-63E574EC759D}" type="presParOf" srcId="{F5C44149-1EED-254F-A4FF-E9D2781907A1}" destId="{D596E2F0-5DFA-7F45-A8E1-58857B718F5B}" srcOrd="4" destOrd="0" presId="urn:microsoft.com/office/officeart/2005/8/layout/hChevron3"/>
    <dgm:cxn modelId="{FD6B642A-344E-E443-AD91-B798D07F9D09}" type="presParOf" srcId="{F5C44149-1EED-254F-A4FF-E9D2781907A1}" destId="{1D63E891-5828-3044-B321-804C2B9E813E}" srcOrd="5" destOrd="0" presId="urn:microsoft.com/office/officeart/2005/8/layout/hChevron3"/>
    <dgm:cxn modelId="{5184E293-31D5-CD49-8714-C7F0FE64EC7F}" type="presParOf" srcId="{F5C44149-1EED-254F-A4FF-E9D2781907A1}" destId="{5243C82E-EF61-A647-A1A6-547D15C0032C}" srcOrd="6" destOrd="0" presId="urn:microsoft.com/office/officeart/2005/8/layout/hChevron3"/>
    <dgm:cxn modelId="{4EF08DC5-5319-7F40-B2DE-13898D1ECE56}" type="presParOf" srcId="{F5C44149-1EED-254F-A4FF-E9D2781907A1}" destId="{9F29BA02-C9B0-4C48-8702-D19E28F903D1}" srcOrd="7" destOrd="0" presId="urn:microsoft.com/office/officeart/2005/8/layout/hChevron3"/>
    <dgm:cxn modelId="{98C508C8-B920-FA4E-83D5-DD6EA0A6FD3D}" type="presParOf" srcId="{F5C44149-1EED-254F-A4FF-E9D2781907A1}" destId="{BAE33BE8-0974-9340-AE89-854552571954}"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866458-EA56-3341-A723-65BA6CC73085}" type="doc">
      <dgm:prSet loTypeId="urn:microsoft.com/office/officeart/2005/8/layout/hChevron3" loCatId="process" qsTypeId="urn:microsoft.com/office/officeart/2005/8/quickstyle/simple1" qsCatId="simple" csTypeId="urn:microsoft.com/office/officeart/2005/8/colors/accent0_1" csCatId="mainScheme" phldr="1"/>
      <dgm:spPr/>
    </dgm:pt>
    <dgm:pt modelId="{1E3FC4DD-0760-A142-B507-77CF2AB73AFD}">
      <dgm:prSet phldrT="[Text]" custT="1"/>
      <dgm:spPr>
        <a:solidFill>
          <a:schemeClr val="bg1"/>
        </a:solidFill>
      </dgm:spPr>
      <dgm:t>
        <a:bodyPr/>
        <a:lstStyle/>
        <a:p>
          <a:pPr algn="ctr"/>
          <a:r>
            <a:rPr lang="en-US" sz="1100" b="1" dirty="0"/>
            <a:t>INTRODUCTION</a:t>
          </a:r>
        </a:p>
      </dgm:t>
    </dgm:pt>
    <dgm:pt modelId="{0277B4E7-8835-984A-B0ED-F96BC47B3B72}" type="parTrans" cxnId="{6DEE860C-6178-F941-8E37-491BC9F07B1B}">
      <dgm:prSet/>
      <dgm:spPr/>
      <dgm:t>
        <a:bodyPr/>
        <a:lstStyle/>
        <a:p>
          <a:endParaRPr lang="en-US"/>
        </a:p>
      </dgm:t>
    </dgm:pt>
    <dgm:pt modelId="{58DA3D4A-0301-104C-894F-1904503EDF47}" type="sibTrans" cxnId="{6DEE860C-6178-F941-8E37-491BC9F07B1B}">
      <dgm:prSet/>
      <dgm:spPr/>
      <dgm:t>
        <a:bodyPr/>
        <a:lstStyle/>
        <a:p>
          <a:endParaRPr lang="en-US"/>
        </a:p>
      </dgm:t>
    </dgm:pt>
    <dgm:pt modelId="{F95A65A7-C24E-DF45-8AE5-6E7ACCD999D9}">
      <dgm:prSet phldrT="[Text]" custT="1"/>
      <dgm:spPr/>
      <dgm:t>
        <a:bodyPr/>
        <a:lstStyle/>
        <a:p>
          <a:r>
            <a:rPr lang="en-US" sz="1100" b="1" dirty="0"/>
            <a:t>APPROACH</a:t>
          </a:r>
        </a:p>
      </dgm:t>
    </dgm:pt>
    <dgm:pt modelId="{27C3BD10-E0BB-9C4A-B4A5-0F50FD42E56E}" type="parTrans" cxnId="{3F9A353F-54E1-6848-BB04-A967D7EFCEF4}">
      <dgm:prSet/>
      <dgm:spPr/>
      <dgm:t>
        <a:bodyPr/>
        <a:lstStyle/>
        <a:p>
          <a:endParaRPr lang="en-US"/>
        </a:p>
      </dgm:t>
    </dgm:pt>
    <dgm:pt modelId="{356BE799-0A8F-F84D-BC45-B93D8D7046E2}" type="sibTrans" cxnId="{3F9A353F-54E1-6848-BB04-A967D7EFCEF4}">
      <dgm:prSet/>
      <dgm:spPr/>
      <dgm:t>
        <a:bodyPr/>
        <a:lstStyle/>
        <a:p>
          <a:endParaRPr lang="en-US"/>
        </a:p>
      </dgm:t>
    </dgm:pt>
    <dgm:pt modelId="{417B43E2-74FF-8345-9F48-71019182C387}">
      <dgm:prSet phldrT="[Text]" custT="1"/>
      <dgm:spPr/>
      <dgm:t>
        <a:bodyPr/>
        <a:lstStyle/>
        <a:p>
          <a:pPr algn="ctr"/>
          <a:r>
            <a:rPr lang="en-US" sz="1100" b="1" dirty="0"/>
            <a:t>OBJECTIVE</a:t>
          </a:r>
        </a:p>
      </dgm:t>
    </dgm:pt>
    <dgm:pt modelId="{C440B58C-3CFF-874F-B39C-ED16A81E4F78}" type="parTrans" cxnId="{E7040E24-2342-E944-AC08-B7760F56EC8F}">
      <dgm:prSet/>
      <dgm:spPr/>
      <dgm:t>
        <a:bodyPr/>
        <a:lstStyle/>
        <a:p>
          <a:endParaRPr lang="en-US"/>
        </a:p>
      </dgm:t>
    </dgm:pt>
    <dgm:pt modelId="{C7956864-A52F-3343-ABC3-1EE3252DF5FD}" type="sibTrans" cxnId="{E7040E24-2342-E944-AC08-B7760F56EC8F}">
      <dgm:prSet/>
      <dgm:spPr/>
      <dgm:t>
        <a:bodyPr/>
        <a:lstStyle/>
        <a:p>
          <a:endParaRPr lang="en-US"/>
        </a:p>
      </dgm:t>
    </dgm:pt>
    <dgm:pt modelId="{338BB547-95FB-9A46-BBC1-EBFFA05C101F}">
      <dgm:prSet phldrT="[Text]" custT="1"/>
      <dgm:spPr/>
      <dgm:t>
        <a:bodyPr/>
        <a:lstStyle/>
        <a:p>
          <a:r>
            <a:rPr lang="en-US" sz="1100" b="1" dirty="0"/>
            <a:t>RECOMMENDATIONS</a:t>
          </a:r>
        </a:p>
      </dgm:t>
    </dgm:pt>
    <dgm:pt modelId="{A30C3A74-3F39-C442-B790-5A06C14EB070}" type="parTrans" cxnId="{C1D53C89-9A65-E24E-9E9D-964DAE4EBF05}">
      <dgm:prSet/>
      <dgm:spPr/>
      <dgm:t>
        <a:bodyPr/>
        <a:lstStyle/>
        <a:p>
          <a:endParaRPr lang="en-US"/>
        </a:p>
      </dgm:t>
    </dgm:pt>
    <dgm:pt modelId="{3E446F59-278C-D54D-B6AF-4CC51A986278}" type="sibTrans" cxnId="{C1D53C89-9A65-E24E-9E9D-964DAE4EBF05}">
      <dgm:prSet/>
      <dgm:spPr/>
      <dgm:t>
        <a:bodyPr/>
        <a:lstStyle/>
        <a:p>
          <a:endParaRPr lang="en-US"/>
        </a:p>
      </dgm:t>
    </dgm:pt>
    <dgm:pt modelId="{96ACCA2E-F2B9-3541-8AFF-AE165166582E}">
      <dgm:prSet custT="1"/>
      <dgm:spPr>
        <a:solidFill>
          <a:schemeClr val="bg2"/>
        </a:solidFill>
      </dgm:spPr>
      <dgm:t>
        <a:bodyPr/>
        <a:lstStyle/>
        <a:p>
          <a:r>
            <a:rPr lang="en-US" sz="1100" b="1" dirty="0"/>
            <a:t>RESULTS</a:t>
          </a:r>
        </a:p>
      </dgm:t>
    </dgm:pt>
    <dgm:pt modelId="{1CB0B5FA-7643-284C-B56C-52FB9ACEC58D}" type="parTrans" cxnId="{4E54B859-872E-AE40-8B66-8D6CF90D2DE0}">
      <dgm:prSet/>
      <dgm:spPr/>
      <dgm:t>
        <a:bodyPr/>
        <a:lstStyle/>
        <a:p>
          <a:endParaRPr lang="en-US"/>
        </a:p>
      </dgm:t>
    </dgm:pt>
    <dgm:pt modelId="{147BFCB9-8018-274E-BD1C-37CEA8566BE3}" type="sibTrans" cxnId="{4E54B859-872E-AE40-8B66-8D6CF90D2DE0}">
      <dgm:prSet/>
      <dgm:spPr/>
      <dgm:t>
        <a:bodyPr/>
        <a:lstStyle/>
        <a:p>
          <a:endParaRPr lang="en-US"/>
        </a:p>
      </dgm:t>
    </dgm:pt>
    <dgm:pt modelId="{F5C44149-1EED-254F-A4FF-E9D2781907A1}" type="pres">
      <dgm:prSet presAssocID="{82866458-EA56-3341-A723-65BA6CC73085}" presName="Name0" presStyleCnt="0">
        <dgm:presLayoutVars>
          <dgm:dir/>
          <dgm:resizeHandles val="exact"/>
        </dgm:presLayoutVars>
      </dgm:prSet>
      <dgm:spPr/>
    </dgm:pt>
    <dgm:pt modelId="{4B70733A-F933-2B48-88C7-39E40CE3A85B}" type="pres">
      <dgm:prSet presAssocID="{1E3FC4DD-0760-A142-B507-77CF2AB73AFD}" presName="parTxOnly" presStyleLbl="node1" presStyleIdx="0" presStyleCnt="5" custScaleX="88844">
        <dgm:presLayoutVars>
          <dgm:bulletEnabled val="1"/>
        </dgm:presLayoutVars>
      </dgm:prSet>
      <dgm:spPr/>
    </dgm:pt>
    <dgm:pt modelId="{7ABA0499-C434-6A47-9FB9-80D9C51A8E1A}" type="pres">
      <dgm:prSet presAssocID="{58DA3D4A-0301-104C-894F-1904503EDF47}" presName="parSpace" presStyleCnt="0"/>
      <dgm:spPr/>
    </dgm:pt>
    <dgm:pt modelId="{2008B66F-86E2-714C-8039-257276A5D6AA}" type="pres">
      <dgm:prSet presAssocID="{417B43E2-74FF-8345-9F48-71019182C387}" presName="parTxOnly" presStyleLbl="node1" presStyleIdx="1" presStyleCnt="5" custScaleX="89904">
        <dgm:presLayoutVars>
          <dgm:bulletEnabled val="1"/>
        </dgm:presLayoutVars>
      </dgm:prSet>
      <dgm:spPr/>
    </dgm:pt>
    <dgm:pt modelId="{F70D5E5B-4834-544F-ACFC-ED45C8A0A434}" type="pres">
      <dgm:prSet presAssocID="{C7956864-A52F-3343-ABC3-1EE3252DF5FD}" presName="parSpace" presStyleCnt="0"/>
      <dgm:spPr/>
    </dgm:pt>
    <dgm:pt modelId="{D596E2F0-5DFA-7F45-A8E1-58857B718F5B}" type="pres">
      <dgm:prSet presAssocID="{F95A65A7-C24E-DF45-8AE5-6E7ACCD999D9}" presName="parTxOnly" presStyleLbl="node1" presStyleIdx="2" presStyleCnt="5" custScaleX="94686">
        <dgm:presLayoutVars>
          <dgm:bulletEnabled val="1"/>
        </dgm:presLayoutVars>
      </dgm:prSet>
      <dgm:spPr/>
    </dgm:pt>
    <dgm:pt modelId="{1D63E891-5828-3044-B321-804C2B9E813E}" type="pres">
      <dgm:prSet presAssocID="{356BE799-0A8F-F84D-BC45-B93D8D7046E2}" presName="parSpace" presStyleCnt="0"/>
      <dgm:spPr/>
    </dgm:pt>
    <dgm:pt modelId="{5243C82E-EF61-A647-A1A6-547D15C0032C}" type="pres">
      <dgm:prSet presAssocID="{96ACCA2E-F2B9-3541-8AFF-AE165166582E}" presName="parTxOnly" presStyleLbl="node1" presStyleIdx="3" presStyleCnt="5">
        <dgm:presLayoutVars>
          <dgm:bulletEnabled val="1"/>
        </dgm:presLayoutVars>
      </dgm:prSet>
      <dgm:spPr/>
    </dgm:pt>
    <dgm:pt modelId="{9F29BA02-C9B0-4C48-8702-D19E28F903D1}" type="pres">
      <dgm:prSet presAssocID="{147BFCB9-8018-274E-BD1C-37CEA8566BE3}" presName="parSpace" presStyleCnt="0"/>
      <dgm:spPr/>
    </dgm:pt>
    <dgm:pt modelId="{BAE33BE8-0974-9340-AE89-854552571954}" type="pres">
      <dgm:prSet presAssocID="{338BB547-95FB-9A46-BBC1-EBFFA05C101F}" presName="parTxOnly" presStyleLbl="node1" presStyleIdx="4" presStyleCnt="5">
        <dgm:presLayoutVars>
          <dgm:bulletEnabled val="1"/>
        </dgm:presLayoutVars>
      </dgm:prSet>
      <dgm:spPr/>
    </dgm:pt>
  </dgm:ptLst>
  <dgm:cxnLst>
    <dgm:cxn modelId="{34B18C00-3493-9549-84E0-BB28CA5BA07D}" type="presOf" srcId="{1E3FC4DD-0760-A142-B507-77CF2AB73AFD}" destId="{4B70733A-F933-2B48-88C7-39E40CE3A85B}" srcOrd="0" destOrd="0" presId="urn:microsoft.com/office/officeart/2005/8/layout/hChevron3"/>
    <dgm:cxn modelId="{6DEE860C-6178-F941-8E37-491BC9F07B1B}" srcId="{82866458-EA56-3341-A723-65BA6CC73085}" destId="{1E3FC4DD-0760-A142-B507-77CF2AB73AFD}" srcOrd="0" destOrd="0" parTransId="{0277B4E7-8835-984A-B0ED-F96BC47B3B72}" sibTransId="{58DA3D4A-0301-104C-894F-1904503EDF47}"/>
    <dgm:cxn modelId="{E7040E24-2342-E944-AC08-B7760F56EC8F}" srcId="{82866458-EA56-3341-A723-65BA6CC73085}" destId="{417B43E2-74FF-8345-9F48-71019182C387}" srcOrd="1" destOrd="0" parTransId="{C440B58C-3CFF-874F-B39C-ED16A81E4F78}" sibTransId="{C7956864-A52F-3343-ABC3-1EE3252DF5FD}"/>
    <dgm:cxn modelId="{90344C29-8592-8648-BA67-480546964013}" type="presOf" srcId="{338BB547-95FB-9A46-BBC1-EBFFA05C101F}" destId="{BAE33BE8-0974-9340-AE89-854552571954}" srcOrd="0" destOrd="0" presId="urn:microsoft.com/office/officeart/2005/8/layout/hChevron3"/>
    <dgm:cxn modelId="{3F9A353F-54E1-6848-BB04-A967D7EFCEF4}" srcId="{82866458-EA56-3341-A723-65BA6CC73085}" destId="{F95A65A7-C24E-DF45-8AE5-6E7ACCD999D9}" srcOrd="2" destOrd="0" parTransId="{27C3BD10-E0BB-9C4A-B4A5-0F50FD42E56E}" sibTransId="{356BE799-0A8F-F84D-BC45-B93D8D7046E2}"/>
    <dgm:cxn modelId="{4E54B859-872E-AE40-8B66-8D6CF90D2DE0}" srcId="{82866458-EA56-3341-A723-65BA6CC73085}" destId="{96ACCA2E-F2B9-3541-8AFF-AE165166582E}" srcOrd="3" destOrd="0" parTransId="{1CB0B5FA-7643-284C-B56C-52FB9ACEC58D}" sibTransId="{147BFCB9-8018-274E-BD1C-37CEA8566BE3}"/>
    <dgm:cxn modelId="{C1D53C89-9A65-E24E-9E9D-964DAE4EBF05}" srcId="{82866458-EA56-3341-A723-65BA6CC73085}" destId="{338BB547-95FB-9A46-BBC1-EBFFA05C101F}" srcOrd="4" destOrd="0" parTransId="{A30C3A74-3F39-C442-B790-5A06C14EB070}" sibTransId="{3E446F59-278C-D54D-B6AF-4CC51A986278}"/>
    <dgm:cxn modelId="{8CB226C5-ABD0-A842-8920-3F526D5938F5}" type="presOf" srcId="{F95A65A7-C24E-DF45-8AE5-6E7ACCD999D9}" destId="{D596E2F0-5DFA-7F45-A8E1-58857B718F5B}" srcOrd="0" destOrd="0" presId="urn:microsoft.com/office/officeart/2005/8/layout/hChevron3"/>
    <dgm:cxn modelId="{F1EC87E3-ACE5-DE4C-BA69-6F26D175F43B}" type="presOf" srcId="{417B43E2-74FF-8345-9F48-71019182C387}" destId="{2008B66F-86E2-714C-8039-257276A5D6AA}" srcOrd="0" destOrd="0" presId="urn:microsoft.com/office/officeart/2005/8/layout/hChevron3"/>
    <dgm:cxn modelId="{3D6C39E9-B346-A040-8E4B-04BF10C15564}" type="presOf" srcId="{82866458-EA56-3341-A723-65BA6CC73085}" destId="{F5C44149-1EED-254F-A4FF-E9D2781907A1}" srcOrd="0" destOrd="0" presId="urn:microsoft.com/office/officeart/2005/8/layout/hChevron3"/>
    <dgm:cxn modelId="{D029E1F5-EA8F-7046-8529-4C85E86661D8}" type="presOf" srcId="{96ACCA2E-F2B9-3541-8AFF-AE165166582E}" destId="{5243C82E-EF61-A647-A1A6-547D15C0032C}" srcOrd="0" destOrd="0" presId="urn:microsoft.com/office/officeart/2005/8/layout/hChevron3"/>
    <dgm:cxn modelId="{3F40CA11-3C04-9249-9EA6-DCED97F0B425}" type="presParOf" srcId="{F5C44149-1EED-254F-A4FF-E9D2781907A1}" destId="{4B70733A-F933-2B48-88C7-39E40CE3A85B}" srcOrd="0" destOrd="0" presId="urn:microsoft.com/office/officeart/2005/8/layout/hChevron3"/>
    <dgm:cxn modelId="{7EF3F4A7-070C-CA46-88E3-319ECB6B093E}" type="presParOf" srcId="{F5C44149-1EED-254F-A4FF-E9D2781907A1}" destId="{7ABA0499-C434-6A47-9FB9-80D9C51A8E1A}" srcOrd="1" destOrd="0" presId="urn:microsoft.com/office/officeart/2005/8/layout/hChevron3"/>
    <dgm:cxn modelId="{3221372B-ECE4-0B46-8E2D-417EE8E8DE7B}" type="presParOf" srcId="{F5C44149-1EED-254F-A4FF-E9D2781907A1}" destId="{2008B66F-86E2-714C-8039-257276A5D6AA}" srcOrd="2" destOrd="0" presId="urn:microsoft.com/office/officeart/2005/8/layout/hChevron3"/>
    <dgm:cxn modelId="{47B35467-2C83-EC43-9558-D6EC87594938}" type="presParOf" srcId="{F5C44149-1EED-254F-A4FF-E9D2781907A1}" destId="{F70D5E5B-4834-544F-ACFC-ED45C8A0A434}" srcOrd="3" destOrd="0" presId="urn:microsoft.com/office/officeart/2005/8/layout/hChevron3"/>
    <dgm:cxn modelId="{27A80628-A53E-914E-BF65-63E574EC759D}" type="presParOf" srcId="{F5C44149-1EED-254F-A4FF-E9D2781907A1}" destId="{D596E2F0-5DFA-7F45-A8E1-58857B718F5B}" srcOrd="4" destOrd="0" presId="urn:microsoft.com/office/officeart/2005/8/layout/hChevron3"/>
    <dgm:cxn modelId="{FD6B642A-344E-E443-AD91-B798D07F9D09}" type="presParOf" srcId="{F5C44149-1EED-254F-A4FF-E9D2781907A1}" destId="{1D63E891-5828-3044-B321-804C2B9E813E}" srcOrd="5" destOrd="0" presId="urn:microsoft.com/office/officeart/2005/8/layout/hChevron3"/>
    <dgm:cxn modelId="{5184E293-31D5-CD49-8714-C7F0FE64EC7F}" type="presParOf" srcId="{F5C44149-1EED-254F-A4FF-E9D2781907A1}" destId="{5243C82E-EF61-A647-A1A6-547D15C0032C}" srcOrd="6" destOrd="0" presId="urn:microsoft.com/office/officeart/2005/8/layout/hChevron3"/>
    <dgm:cxn modelId="{4EF08DC5-5319-7F40-B2DE-13898D1ECE56}" type="presParOf" srcId="{F5C44149-1EED-254F-A4FF-E9D2781907A1}" destId="{9F29BA02-C9B0-4C48-8702-D19E28F903D1}" srcOrd="7" destOrd="0" presId="urn:microsoft.com/office/officeart/2005/8/layout/hChevron3"/>
    <dgm:cxn modelId="{98C508C8-B920-FA4E-83D5-DD6EA0A6FD3D}" type="presParOf" srcId="{F5C44149-1EED-254F-A4FF-E9D2781907A1}" destId="{BAE33BE8-0974-9340-AE89-854552571954}"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7F6D1-C9E7-654E-9DD6-41181DBEAFBD}">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71AEB7-5E66-514C-8D2B-995819A43938}">
      <dsp:nvSpPr>
        <dsp:cNvPr id="0" name=""/>
        <dsp:cNvSpPr/>
      </dsp:nvSpPr>
      <dsp:spPr>
        <a:xfrm>
          <a:off x="384538" y="253918"/>
          <a:ext cx="5656275" cy="508162"/>
        </a:xfrm>
        <a:prstGeom prst="rect">
          <a:avLst/>
        </a:prstGeom>
        <a:solidFill>
          <a:srgbClr val="00B0F0"/>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1. INTRODUCTION</a:t>
          </a:r>
        </a:p>
      </dsp:txBody>
      <dsp:txXfrm>
        <a:off x="384538" y="253918"/>
        <a:ext cx="5656275" cy="508162"/>
      </dsp:txXfrm>
    </dsp:sp>
    <dsp:sp modelId="{53CCE481-84B6-014E-90FE-E0CF80263EE4}">
      <dsp:nvSpPr>
        <dsp:cNvPr id="0" name=""/>
        <dsp:cNvSpPr/>
      </dsp:nvSpPr>
      <dsp:spPr>
        <a:xfrm>
          <a:off x="66936" y="190398"/>
          <a:ext cx="635203" cy="635203"/>
        </a:xfrm>
        <a:prstGeom prst="ellipse">
          <a:avLst/>
        </a:prstGeom>
        <a:solidFill>
          <a:schemeClr val="bg1"/>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EC00D6-4894-9944-8F8B-7EF2AB58B9D3}">
      <dsp:nvSpPr>
        <dsp:cNvPr id="0" name=""/>
        <dsp:cNvSpPr/>
      </dsp:nvSpPr>
      <dsp:spPr>
        <a:xfrm>
          <a:off x="748672" y="1015918"/>
          <a:ext cx="5292140" cy="508162"/>
        </a:xfrm>
        <a:prstGeom prst="rect">
          <a:avLst/>
        </a:prstGeom>
        <a:solidFill>
          <a:srgbClr val="61CBD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2</a:t>
          </a:r>
          <a:r>
            <a:rPr lang="en-US" sz="2700" kern="1200"/>
            <a:t>. OBJECTIVE</a:t>
          </a:r>
          <a:endParaRPr lang="en-US" sz="2700" kern="1200" dirty="0"/>
        </a:p>
      </dsp:txBody>
      <dsp:txXfrm>
        <a:off x="748672" y="1015918"/>
        <a:ext cx="5292140" cy="508162"/>
      </dsp:txXfrm>
    </dsp:sp>
    <dsp:sp modelId="{5B7A5751-411F-FF44-9DE6-C9E139A2B7A9}">
      <dsp:nvSpPr>
        <dsp:cNvPr id="0" name=""/>
        <dsp:cNvSpPr/>
      </dsp:nvSpPr>
      <dsp:spPr>
        <a:xfrm>
          <a:off x="431071" y="952398"/>
          <a:ext cx="635203" cy="635203"/>
        </a:xfrm>
        <a:prstGeom prst="ellipse">
          <a:avLst/>
        </a:prstGeom>
        <a:solidFill>
          <a:schemeClr val="bg1"/>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6C2C9-404A-A744-AE9A-A979836AE32C}">
      <dsp:nvSpPr>
        <dsp:cNvPr id="0" name=""/>
        <dsp:cNvSpPr/>
      </dsp:nvSpPr>
      <dsp:spPr>
        <a:xfrm>
          <a:off x="860432" y="1777918"/>
          <a:ext cx="5180380" cy="508162"/>
        </a:xfrm>
        <a:prstGeom prst="rect">
          <a:avLst/>
        </a:prstGeom>
        <a:solidFill>
          <a:srgbClr val="4BBD87"/>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3. APPROACH</a:t>
          </a:r>
        </a:p>
      </dsp:txBody>
      <dsp:txXfrm>
        <a:off x="860432" y="1777918"/>
        <a:ext cx="5180380" cy="508162"/>
      </dsp:txXfrm>
    </dsp:sp>
    <dsp:sp modelId="{9427CEE4-8BFA-FB49-8F80-26FC5D8BCF4C}">
      <dsp:nvSpPr>
        <dsp:cNvPr id="0" name=""/>
        <dsp:cNvSpPr/>
      </dsp:nvSpPr>
      <dsp:spPr>
        <a:xfrm>
          <a:off x="542831" y="1714398"/>
          <a:ext cx="635203" cy="635203"/>
        </a:xfrm>
        <a:prstGeom prst="ellipse">
          <a:avLst/>
        </a:prstGeom>
        <a:solidFill>
          <a:schemeClr val="bg1"/>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5E317-56E1-AD4B-A7EF-4503CCA9AF34}">
      <dsp:nvSpPr>
        <dsp:cNvPr id="0" name=""/>
        <dsp:cNvSpPr/>
      </dsp:nvSpPr>
      <dsp:spPr>
        <a:xfrm>
          <a:off x="748672" y="2539918"/>
          <a:ext cx="5292140" cy="508162"/>
        </a:xfrm>
        <a:prstGeom prst="rect">
          <a:avLst/>
        </a:prstGeom>
        <a:solidFill>
          <a:srgbClr val="21AE4F"/>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4</a:t>
          </a:r>
          <a:r>
            <a:rPr lang="en-US" sz="2700" kern="1200"/>
            <a:t>. RESULTS</a:t>
          </a:r>
          <a:endParaRPr lang="en-US" sz="2700" kern="1200" dirty="0"/>
        </a:p>
      </dsp:txBody>
      <dsp:txXfrm>
        <a:off x="748672" y="2539918"/>
        <a:ext cx="5292140" cy="508162"/>
      </dsp:txXfrm>
    </dsp:sp>
    <dsp:sp modelId="{7C8D75A0-1BBD-184C-B9B0-8D9EF33A7445}">
      <dsp:nvSpPr>
        <dsp:cNvPr id="0" name=""/>
        <dsp:cNvSpPr/>
      </dsp:nvSpPr>
      <dsp:spPr>
        <a:xfrm>
          <a:off x="431071" y="2476398"/>
          <a:ext cx="635203" cy="635203"/>
        </a:xfrm>
        <a:prstGeom prst="ellipse">
          <a:avLst/>
        </a:prstGeom>
        <a:solidFill>
          <a:schemeClr val="bg1"/>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D47BB0-B041-7C46-900E-29CDD1819EAD}">
      <dsp:nvSpPr>
        <dsp:cNvPr id="0" name=""/>
        <dsp:cNvSpPr/>
      </dsp:nvSpPr>
      <dsp:spPr>
        <a:xfrm>
          <a:off x="384538" y="3301918"/>
          <a:ext cx="5656275" cy="508162"/>
        </a:xfrm>
        <a:prstGeom prst="rect">
          <a:avLst/>
        </a:prstGeom>
        <a:solidFill>
          <a:srgbClr val="509E27"/>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5. RECOMMENDATIONS</a:t>
          </a:r>
        </a:p>
      </dsp:txBody>
      <dsp:txXfrm>
        <a:off x="384538" y="3301918"/>
        <a:ext cx="5656275" cy="508162"/>
      </dsp:txXfrm>
    </dsp:sp>
    <dsp:sp modelId="{118A2868-1D6E-C24D-A942-29200EE0BECD}">
      <dsp:nvSpPr>
        <dsp:cNvPr id="0" name=""/>
        <dsp:cNvSpPr/>
      </dsp:nvSpPr>
      <dsp:spPr>
        <a:xfrm>
          <a:off x="66936" y="3238398"/>
          <a:ext cx="635203" cy="635203"/>
        </a:xfrm>
        <a:prstGeom prst="ellipse">
          <a:avLst/>
        </a:prstGeom>
        <a:solidFill>
          <a:schemeClr val="bg1"/>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733A-F933-2B48-88C7-39E40CE3A85B}">
      <dsp:nvSpPr>
        <dsp:cNvPr id="0" name=""/>
        <dsp:cNvSpPr/>
      </dsp:nvSpPr>
      <dsp:spPr>
        <a:xfrm>
          <a:off x="4679" y="0"/>
          <a:ext cx="2017586" cy="477222"/>
        </a:xfrm>
        <a:prstGeom prst="homePlate">
          <a:avLst/>
        </a:prstGeom>
        <a:solidFill>
          <a:schemeClr val="bg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INTRODUCTION</a:t>
          </a:r>
        </a:p>
      </dsp:txBody>
      <dsp:txXfrm>
        <a:off x="4679" y="0"/>
        <a:ext cx="1898281" cy="477222"/>
      </dsp:txXfrm>
    </dsp:sp>
    <dsp:sp modelId="{2008B66F-86E2-714C-8039-257276A5D6AA}">
      <dsp:nvSpPr>
        <dsp:cNvPr id="0" name=""/>
        <dsp:cNvSpPr/>
      </dsp:nvSpPr>
      <dsp:spPr>
        <a:xfrm>
          <a:off x="1568079" y="0"/>
          <a:ext cx="2041657" cy="47722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a:t>
          </a:r>
        </a:p>
      </dsp:txBody>
      <dsp:txXfrm>
        <a:off x="1806690" y="0"/>
        <a:ext cx="1564435" cy="477222"/>
      </dsp:txXfrm>
    </dsp:sp>
    <dsp:sp modelId="{D596E2F0-5DFA-7F45-A8E1-58857B718F5B}">
      <dsp:nvSpPr>
        <dsp:cNvPr id="0" name=""/>
        <dsp:cNvSpPr/>
      </dsp:nvSpPr>
      <dsp:spPr>
        <a:xfrm>
          <a:off x="3155551" y="0"/>
          <a:ext cx="2150253" cy="47722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APPROACH</a:t>
          </a:r>
        </a:p>
      </dsp:txBody>
      <dsp:txXfrm>
        <a:off x="3394162" y="0"/>
        <a:ext cx="1673031" cy="477222"/>
      </dsp:txXfrm>
    </dsp:sp>
    <dsp:sp modelId="{5243C82E-EF61-A647-A1A6-547D15C0032C}">
      <dsp:nvSpPr>
        <dsp:cNvPr id="0" name=""/>
        <dsp:cNvSpPr/>
      </dsp:nvSpPr>
      <dsp:spPr>
        <a:xfrm>
          <a:off x="4851619" y="0"/>
          <a:ext cx="2270931" cy="47722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RESULTS</a:t>
          </a:r>
        </a:p>
      </dsp:txBody>
      <dsp:txXfrm>
        <a:off x="5090230" y="0"/>
        <a:ext cx="1793709" cy="477222"/>
      </dsp:txXfrm>
    </dsp:sp>
    <dsp:sp modelId="{BAE33BE8-0974-9340-AE89-854552571954}">
      <dsp:nvSpPr>
        <dsp:cNvPr id="0" name=""/>
        <dsp:cNvSpPr/>
      </dsp:nvSpPr>
      <dsp:spPr>
        <a:xfrm>
          <a:off x="6668363" y="0"/>
          <a:ext cx="2270931" cy="477222"/>
        </a:xfrm>
        <a:prstGeom prst="chevron">
          <a:avLst/>
        </a:prstGeom>
        <a:solidFill>
          <a:schemeClr val="bg2"/>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RECOMMENDATIONS</a:t>
          </a:r>
        </a:p>
      </dsp:txBody>
      <dsp:txXfrm>
        <a:off x="6906974" y="0"/>
        <a:ext cx="1793709" cy="477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733A-F933-2B48-88C7-39E40CE3A85B}">
      <dsp:nvSpPr>
        <dsp:cNvPr id="0" name=""/>
        <dsp:cNvSpPr/>
      </dsp:nvSpPr>
      <dsp:spPr>
        <a:xfrm>
          <a:off x="4652" y="0"/>
          <a:ext cx="2005983" cy="488633"/>
        </a:xfrm>
        <a:prstGeom prst="homePlate">
          <a:avLst/>
        </a:prstGeom>
        <a:solidFill>
          <a:schemeClr val="bg2"/>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INTRODUCTION</a:t>
          </a:r>
        </a:p>
      </dsp:txBody>
      <dsp:txXfrm>
        <a:off x="4652" y="0"/>
        <a:ext cx="1883825" cy="488633"/>
      </dsp:txXfrm>
    </dsp:sp>
    <dsp:sp modelId="{2008B66F-86E2-714C-8039-257276A5D6AA}">
      <dsp:nvSpPr>
        <dsp:cNvPr id="0" name=""/>
        <dsp:cNvSpPr/>
      </dsp:nvSpPr>
      <dsp:spPr>
        <a:xfrm>
          <a:off x="1559061" y="0"/>
          <a:ext cx="2029916" cy="488633"/>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a:t>
          </a:r>
        </a:p>
      </dsp:txBody>
      <dsp:txXfrm>
        <a:off x="1803378" y="0"/>
        <a:ext cx="1541283" cy="488633"/>
      </dsp:txXfrm>
    </dsp:sp>
    <dsp:sp modelId="{D596E2F0-5DFA-7F45-A8E1-58857B718F5B}">
      <dsp:nvSpPr>
        <dsp:cNvPr id="0" name=""/>
        <dsp:cNvSpPr/>
      </dsp:nvSpPr>
      <dsp:spPr>
        <a:xfrm>
          <a:off x="3137404" y="0"/>
          <a:ext cx="2137888" cy="488633"/>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APPROACH</a:t>
          </a:r>
        </a:p>
      </dsp:txBody>
      <dsp:txXfrm>
        <a:off x="3381721" y="0"/>
        <a:ext cx="1649255" cy="488633"/>
      </dsp:txXfrm>
    </dsp:sp>
    <dsp:sp modelId="{5243C82E-EF61-A647-A1A6-547D15C0032C}">
      <dsp:nvSpPr>
        <dsp:cNvPr id="0" name=""/>
        <dsp:cNvSpPr/>
      </dsp:nvSpPr>
      <dsp:spPr>
        <a:xfrm>
          <a:off x="4823718" y="0"/>
          <a:ext cx="2257871" cy="488633"/>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RESULTS</a:t>
          </a:r>
        </a:p>
      </dsp:txBody>
      <dsp:txXfrm>
        <a:off x="5068035" y="0"/>
        <a:ext cx="1769238" cy="488633"/>
      </dsp:txXfrm>
    </dsp:sp>
    <dsp:sp modelId="{BAE33BE8-0974-9340-AE89-854552571954}">
      <dsp:nvSpPr>
        <dsp:cNvPr id="0" name=""/>
        <dsp:cNvSpPr/>
      </dsp:nvSpPr>
      <dsp:spPr>
        <a:xfrm>
          <a:off x="6630015" y="0"/>
          <a:ext cx="2257871" cy="488633"/>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RECOMMENDATIONS</a:t>
          </a:r>
        </a:p>
      </dsp:txBody>
      <dsp:txXfrm>
        <a:off x="6874332" y="0"/>
        <a:ext cx="1769238" cy="4886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733A-F933-2B48-88C7-39E40CE3A85B}">
      <dsp:nvSpPr>
        <dsp:cNvPr id="0" name=""/>
        <dsp:cNvSpPr/>
      </dsp:nvSpPr>
      <dsp:spPr>
        <a:xfrm>
          <a:off x="1970" y="0"/>
          <a:ext cx="2641296" cy="466560"/>
        </a:xfrm>
        <a:prstGeom prst="homePlate">
          <a:avLst/>
        </a:prstGeom>
        <a:solidFill>
          <a:schemeClr val="bg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t>INTRODUCTION</a:t>
          </a:r>
        </a:p>
      </dsp:txBody>
      <dsp:txXfrm>
        <a:off x="1970" y="0"/>
        <a:ext cx="2524656" cy="466560"/>
      </dsp:txXfrm>
    </dsp:sp>
    <dsp:sp modelId="{2008B66F-86E2-714C-8039-257276A5D6AA}">
      <dsp:nvSpPr>
        <dsp:cNvPr id="0" name=""/>
        <dsp:cNvSpPr/>
      </dsp:nvSpPr>
      <dsp:spPr>
        <a:xfrm>
          <a:off x="2048675" y="0"/>
          <a:ext cx="2672809" cy="466560"/>
        </a:xfrm>
        <a:prstGeom prst="chevron">
          <a:avLst/>
        </a:prstGeom>
        <a:solidFill>
          <a:schemeClr val="bg2"/>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a:t>
          </a:r>
        </a:p>
      </dsp:txBody>
      <dsp:txXfrm>
        <a:off x="2281955" y="0"/>
        <a:ext cx="2206249" cy="466560"/>
      </dsp:txXfrm>
    </dsp:sp>
    <dsp:sp modelId="{D596E2F0-5DFA-7F45-A8E1-58857B718F5B}">
      <dsp:nvSpPr>
        <dsp:cNvPr id="0" name=""/>
        <dsp:cNvSpPr/>
      </dsp:nvSpPr>
      <dsp:spPr>
        <a:xfrm>
          <a:off x="4126893" y="0"/>
          <a:ext cx="2499605" cy="466560"/>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DATA ANALYSIS</a:t>
          </a:r>
        </a:p>
      </dsp:txBody>
      <dsp:txXfrm>
        <a:off x="4360173" y="0"/>
        <a:ext cx="2033045" cy="466560"/>
      </dsp:txXfrm>
    </dsp:sp>
    <dsp:sp modelId="{BAE33BE8-0974-9340-AE89-854552571954}">
      <dsp:nvSpPr>
        <dsp:cNvPr id="0" name=""/>
        <dsp:cNvSpPr/>
      </dsp:nvSpPr>
      <dsp:spPr>
        <a:xfrm>
          <a:off x="6031906" y="0"/>
          <a:ext cx="2972959" cy="466560"/>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RESULTS AND RECOMMENDATIONS</a:t>
          </a:r>
        </a:p>
      </dsp:txBody>
      <dsp:txXfrm>
        <a:off x="6265186" y="0"/>
        <a:ext cx="2506399" cy="466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733A-F933-2B48-88C7-39E40CE3A85B}">
      <dsp:nvSpPr>
        <dsp:cNvPr id="0" name=""/>
        <dsp:cNvSpPr/>
      </dsp:nvSpPr>
      <dsp:spPr>
        <a:xfrm>
          <a:off x="4670" y="0"/>
          <a:ext cx="2013718" cy="504549"/>
        </a:xfrm>
        <a:prstGeom prst="homePlate">
          <a:avLst/>
        </a:prstGeom>
        <a:solidFill>
          <a:schemeClr val="bg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INTRODUCTION</a:t>
          </a:r>
        </a:p>
      </dsp:txBody>
      <dsp:txXfrm>
        <a:off x="4670" y="0"/>
        <a:ext cx="1887581" cy="504549"/>
      </dsp:txXfrm>
    </dsp:sp>
    <dsp:sp modelId="{2008B66F-86E2-714C-8039-257276A5D6AA}">
      <dsp:nvSpPr>
        <dsp:cNvPr id="0" name=""/>
        <dsp:cNvSpPr/>
      </dsp:nvSpPr>
      <dsp:spPr>
        <a:xfrm>
          <a:off x="1565073" y="0"/>
          <a:ext cx="2037744" cy="504549"/>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a:t>
          </a:r>
        </a:p>
      </dsp:txBody>
      <dsp:txXfrm>
        <a:off x="1817348" y="0"/>
        <a:ext cx="1533195" cy="504549"/>
      </dsp:txXfrm>
    </dsp:sp>
    <dsp:sp modelId="{D596E2F0-5DFA-7F45-A8E1-58857B718F5B}">
      <dsp:nvSpPr>
        <dsp:cNvPr id="0" name=""/>
        <dsp:cNvSpPr/>
      </dsp:nvSpPr>
      <dsp:spPr>
        <a:xfrm>
          <a:off x="3149502" y="0"/>
          <a:ext cx="2146131" cy="504549"/>
        </a:xfrm>
        <a:prstGeom prst="chevron">
          <a:avLst/>
        </a:prstGeom>
        <a:solidFill>
          <a:schemeClr val="bg2"/>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APPROACH</a:t>
          </a:r>
        </a:p>
      </dsp:txBody>
      <dsp:txXfrm>
        <a:off x="3401777" y="0"/>
        <a:ext cx="1641582" cy="504549"/>
      </dsp:txXfrm>
    </dsp:sp>
    <dsp:sp modelId="{5243C82E-EF61-A647-A1A6-547D15C0032C}">
      <dsp:nvSpPr>
        <dsp:cNvPr id="0" name=""/>
        <dsp:cNvSpPr/>
      </dsp:nvSpPr>
      <dsp:spPr>
        <a:xfrm>
          <a:off x="4842318" y="0"/>
          <a:ext cx="2266577" cy="504549"/>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RESULTS</a:t>
          </a:r>
        </a:p>
      </dsp:txBody>
      <dsp:txXfrm>
        <a:off x="5094593" y="0"/>
        <a:ext cx="1762028" cy="504549"/>
      </dsp:txXfrm>
    </dsp:sp>
    <dsp:sp modelId="{BAE33BE8-0974-9340-AE89-854552571954}">
      <dsp:nvSpPr>
        <dsp:cNvPr id="0" name=""/>
        <dsp:cNvSpPr/>
      </dsp:nvSpPr>
      <dsp:spPr>
        <a:xfrm>
          <a:off x="6655581" y="0"/>
          <a:ext cx="2266577" cy="504549"/>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RECOMMENDATIONS</a:t>
          </a:r>
        </a:p>
      </dsp:txBody>
      <dsp:txXfrm>
        <a:off x="6907856" y="0"/>
        <a:ext cx="1762028" cy="5045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733A-F933-2B48-88C7-39E40CE3A85B}">
      <dsp:nvSpPr>
        <dsp:cNvPr id="0" name=""/>
        <dsp:cNvSpPr/>
      </dsp:nvSpPr>
      <dsp:spPr>
        <a:xfrm>
          <a:off x="4646" y="0"/>
          <a:ext cx="2003404" cy="465792"/>
        </a:xfrm>
        <a:prstGeom prst="homePlate">
          <a:avLst/>
        </a:prstGeom>
        <a:solidFill>
          <a:schemeClr val="bg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INTRODUCTION</a:t>
          </a:r>
        </a:p>
      </dsp:txBody>
      <dsp:txXfrm>
        <a:off x="4646" y="0"/>
        <a:ext cx="1886956" cy="465792"/>
      </dsp:txXfrm>
    </dsp:sp>
    <dsp:sp modelId="{2008B66F-86E2-714C-8039-257276A5D6AA}">
      <dsp:nvSpPr>
        <dsp:cNvPr id="0" name=""/>
        <dsp:cNvSpPr/>
      </dsp:nvSpPr>
      <dsp:spPr>
        <a:xfrm>
          <a:off x="1557058" y="0"/>
          <a:ext cx="2027307" cy="46579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a:t>
          </a:r>
        </a:p>
      </dsp:txBody>
      <dsp:txXfrm>
        <a:off x="1789954" y="0"/>
        <a:ext cx="1561515" cy="465792"/>
      </dsp:txXfrm>
    </dsp:sp>
    <dsp:sp modelId="{D596E2F0-5DFA-7F45-A8E1-58857B718F5B}">
      <dsp:nvSpPr>
        <dsp:cNvPr id="0" name=""/>
        <dsp:cNvSpPr/>
      </dsp:nvSpPr>
      <dsp:spPr>
        <a:xfrm>
          <a:off x="3133371" y="0"/>
          <a:ext cx="2135140" cy="465792"/>
        </a:xfrm>
        <a:prstGeom prst="chevron">
          <a:avLst/>
        </a:prstGeom>
        <a:solidFill>
          <a:schemeClr val="bg2"/>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APPROACH</a:t>
          </a:r>
        </a:p>
      </dsp:txBody>
      <dsp:txXfrm>
        <a:off x="3366267" y="0"/>
        <a:ext cx="1669348" cy="465792"/>
      </dsp:txXfrm>
    </dsp:sp>
    <dsp:sp modelId="{5243C82E-EF61-A647-A1A6-547D15C0032C}">
      <dsp:nvSpPr>
        <dsp:cNvPr id="0" name=""/>
        <dsp:cNvSpPr/>
      </dsp:nvSpPr>
      <dsp:spPr>
        <a:xfrm>
          <a:off x="4817518" y="0"/>
          <a:ext cx="2254969" cy="46579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RESULTS</a:t>
          </a:r>
        </a:p>
      </dsp:txBody>
      <dsp:txXfrm>
        <a:off x="5050414" y="0"/>
        <a:ext cx="1789177" cy="465792"/>
      </dsp:txXfrm>
    </dsp:sp>
    <dsp:sp modelId="{BAE33BE8-0974-9340-AE89-854552571954}">
      <dsp:nvSpPr>
        <dsp:cNvPr id="0" name=""/>
        <dsp:cNvSpPr/>
      </dsp:nvSpPr>
      <dsp:spPr>
        <a:xfrm>
          <a:off x="6621493" y="0"/>
          <a:ext cx="2254969" cy="46579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RECOMMENDATIONS</a:t>
          </a:r>
        </a:p>
      </dsp:txBody>
      <dsp:txXfrm>
        <a:off x="6854389" y="0"/>
        <a:ext cx="1789177" cy="4657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733A-F933-2B48-88C7-39E40CE3A85B}">
      <dsp:nvSpPr>
        <dsp:cNvPr id="0" name=""/>
        <dsp:cNvSpPr/>
      </dsp:nvSpPr>
      <dsp:spPr>
        <a:xfrm>
          <a:off x="4658" y="0"/>
          <a:ext cx="2008561" cy="488652"/>
        </a:xfrm>
        <a:prstGeom prst="homePlate">
          <a:avLst/>
        </a:prstGeom>
        <a:solidFill>
          <a:schemeClr val="bg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INTRODUCTION</a:t>
          </a:r>
        </a:p>
      </dsp:txBody>
      <dsp:txXfrm>
        <a:off x="4658" y="0"/>
        <a:ext cx="1886398" cy="488652"/>
      </dsp:txXfrm>
    </dsp:sp>
    <dsp:sp modelId="{2008B66F-86E2-714C-8039-257276A5D6AA}">
      <dsp:nvSpPr>
        <dsp:cNvPr id="0" name=""/>
        <dsp:cNvSpPr/>
      </dsp:nvSpPr>
      <dsp:spPr>
        <a:xfrm>
          <a:off x="1561065" y="0"/>
          <a:ext cx="2032525" cy="48865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a:t>
          </a:r>
        </a:p>
      </dsp:txBody>
      <dsp:txXfrm>
        <a:off x="1805391" y="0"/>
        <a:ext cx="1543873" cy="488652"/>
      </dsp:txXfrm>
    </dsp:sp>
    <dsp:sp modelId="{D596E2F0-5DFA-7F45-A8E1-58857B718F5B}">
      <dsp:nvSpPr>
        <dsp:cNvPr id="0" name=""/>
        <dsp:cNvSpPr/>
      </dsp:nvSpPr>
      <dsp:spPr>
        <a:xfrm>
          <a:off x="3141437" y="0"/>
          <a:ext cx="2140636" cy="488652"/>
        </a:xfrm>
        <a:prstGeom prst="chevron">
          <a:avLst/>
        </a:prstGeom>
        <a:solidFill>
          <a:schemeClr val="bg2"/>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APPROACH</a:t>
          </a:r>
        </a:p>
      </dsp:txBody>
      <dsp:txXfrm>
        <a:off x="3385763" y="0"/>
        <a:ext cx="1651984" cy="488652"/>
      </dsp:txXfrm>
    </dsp:sp>
    <dsp:sp modelId="{5243C82E-EF61-A647-A1A6-547D15C0032C}">
      <dsp:nvSpPr>
        <dsp:cNvPr id="0" name=""/>
        <dsp:cNvSpPr/>
      </dsp:nvSpPr>
      <dsp:spPr>
        <a:xfrm>
          <a:off x="4829918" y="0"/>
          <a:ext cx="2260773" cy="48865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RESULTS</a:t>
          </a:r>
        </a:p>
      </dsp:txBody>
      <dsp:txXfrm>
        <a:off x="5074244" y="0"/>
        <a:ext cx="1772121" cy="488652"/>
      </dsp:txXfrm>
    </dsp:sp>
    <dsp:sp modelId="{BAE33BE8-0974-9340-AE89-854552571954}">
      <dsp:nvSpPr>
        <dsp:cNvPr id="0" name=""/>
        <dsp:cNvSpPr/>
      </dsp:nvSpPr>
      <dsp:spPr>
        <a:xfrm>
          <a:off x="6638537" y="0"/>
          <a:ext cx="2260773" cy="48865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RECOMMENDATIONS</a:t>
          </a:r>
        </a:p>
      </dsp:txBody>
      <dsp:txXfrm>
        <a:off x="6882863" y="0"/>
        <a:ext cx="1772121" cy="4886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733A-F933-2B48-88C7-39E40CE3A85B}">
      <dsp:nvSpPr>
        <dsp:cNvPr id="0" name=""/>
        <dsp:cNvSpPr/>
      </dsp:nvSpPr>
      <dsp:spPr>
        <a:xfrm>
          <a:off x="4635" y="0"/>
          <a:ext cx="1998248" cy="477222"/>
        </a:xfrm>
        <a:prstGeom prst="homePlate">
          <a:avLst/>
        </a:prstGeom>
        <a:solidFill>
          <a:schemeClr val="bg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INTRODUCTION</a:t>
          </a:r>
        </a:p>
      </dsp:txBody>
      <dsp:txXfrm>
        <a:off x="4635" y="0"/>
        <a:ext cx="1878943" cy="477222"/>
      </dsp:txXfrm>
    </dsp:sp>
    <dsp:sp modelId="{2008B66F-86E2-714C-8039-257276A5D6AA}">
      <dsp:nvSpPr>
        <dsp:cNvPr id="0" name=""/>
        <dsp:cNvSpPr/>
      </dsp:nvSpPr>
      <dsp:spPr>
        <a:xfrm>
          <a:off x="1553050" y="0"/>
          <a:ext cx="2022089" cy="47722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a:t>
          </a:r>
        </a:p>
      </dsp:txBody>
      <dsp:txXfrm>
        <a:off x="1791661" y="0"/>
        <a:ext cx="1544867" cy="477222"/>
      </dsp:txXfrm>
    </dsp:sp>
    <dsp:sp modelId="{D596E2F0-5DFA-7F45-A8E1-58857B718F5B}">
      <dsp:nvSpPr>
        <dsp:cNvPr id="0" name=""/>
        <dsp:cNvSpPr/>
      </dsp:nvSpPr>
      <dsp:spPr>
        <a:xfrm>
          <a:off x="3125306" y="0"/>
          <a:ext cx="2129644" cy="477222"/>
        </a:xfrm>
        <a:prstGeom prst="chevron">
          <a:avLst/>
        </a:prstGeom>
        <a:solidFill>
          <a:schemeClr val="bg2"/>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APPROACH</a:t>
          </a:r>
        </a:p>
      </dsp:txBody>
      <dsp:txXfrm>
        <a:off x="3363917" y="0"/>
        <a:ext cx="1652422" cy="477222"/>
      </dsp:txXfrm>
    </dsp:sp>
    <dsp:sp modelId="{5243C82E-EF61-A647-A1A6-547D15C0032C}">
      <dsp:nvSpPr>
        <dsp:cNvPr id="0" name=""/>
        <dsp:cNvSpPr/>
      </dsp:nvSpPr>
      <dsp:spPr>
        <a:xfrm>
          <a:off x="4805117" y="0"/>
          <a:ext cx="2249165" cy="47722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RESULTS</a:t>
          </a:r>
        </a:p>
      </dsp:txBody>
      <dsp:txXfrm>
        <a:off x="5043728" y="0"/>
        <a:ext cx="1771943" cy="477222"/>
      </dsp:txXfrm>
    </dsp:sp>
    <dsp:sp modelId="{BAE33BE8-0974-9340-AE89-854552571954}">
      <dsp:nvSpPr>
        <dsp:cNvPr id="0" name=""/>
        <dsp:cNvSpPr/>
      </dsp:nvSpPr>
      <dsp:spPr>
        <a:xfrm>
          <a:off x="6604449" y="0"/>
          <a:ext cx="2249165" cy="47722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RECOMMENDATIONS</a:t>
          </a:r>
        </a:p>
      </dsp:txBody>
      <dsp:txXfrm>
        <a:off x="6843060" y="0"/>
        <a:ext cx="1771943" cy="4772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733A-F933-2B48-88C7-39E40CE3A85B}">
      <dsp:nvSpPr>
        <dsp:cNvPr id="0" name=""/>
        <dsp:cNvSpPr/>
      </dsp:nvSpPr>
      <dsp:spPr>
        <a:xfrm>
          <a:off x="4640" y="0"/>
          <a:ext cx="2000826" cy="500082"/>
        </a:xfrm>
        <a:prstGeom prst="homePlate">
          <a:avLst/>
        </a:prstGeom>
        <a:solidFill>
          <a:schemeClr val="bg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INTRODUCTION</a:t>
          </a:r>
        </a:p>
      </dsp:txBody>
      <dsp:txXfrm>
        <a:off x="4640" y="0"/>
        <a:ext cx="1875806" cy="500082"/>
      </dsp:txXfrm>
    </dsp:sp>
    <dsp:sp modelId="{2008B66F-86E2-714C-8039-257276A5D6AA}">
      <dsp:nvSpPr>
        <dsp:cNvPr id="0" name=""/>
        <dsp:cNvSpPr/>
      </dsp:nvSpPr>
      <dsp:spPr>
        <a:xfrm>
          <a:off x="1555054" y="0"/>
          <a:ext cx="2024698" cy="50008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a:t>
          </a:r>
        </a:p>
      </dsp:txBody>
      <dsp:txXfrm>
        <a:off x="1805095" y="0"/>
        <a:ext cx="1524616" cy="500082"/>
      </dsp:txXfrm>
    </dsp:sp>
    <dsp:sp modelId="{D596E2F0-5DFA-7F45-A8E1-58857B718F5B}">
      <dsp:nvSpPr>
        <dsp:cNvPr id="0" name=""/>
        <dsp:cNvSpPr/>
      </dsp:nvSpPr>
      <dsp:spPr>
        <a:xfrm>
          <a:off x="3129339" y="0"/>
          <a:ext cx="2132392" cy="50008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APPROACH</a:t>
          </a:r>
        </a:p>
      </dsp:txBody>
      <dsp:txXfrm>
        <a:off x="3379380" y="0"/>
        <a:ext cx="1632310" cy="500082"/>
      </dsp:txXfrm>
    </dsp:sp>
    <dsp:sp modelId="{5243C82E-EF61-A647-A1A6-547D15C0032C}">
      <dsp:nvSpPr>
        <dsp:cNvPr id="0" name=""/>
        <dsp:cNvSpPr/>
      </dsp:nvSpPr>
      <dsp:spPr>
        <a:xfrm>
          <a:off x="4811318" y="0"/>
          <a:ext cx="2252067" cy="500082"/>
        </a:xfrm>
        <a:prstGeom prst="chevron">
          <a:avLst/>
        </a:prstGeom>
        <a:solidFill>
          <a:schemeClr val="bg2"/>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RESULTS</a:t>
          </a:r>
        </a:p>
      </dsp:txBody>
      <dsp:txXfrm>
        <a:off x="5061359" y="0"/>
        <a:ext cx="1751985" cy="500082"/>
      </dsp:txXfrm>
    </dsp:sp>
    <dsp:sp modelId="{BAE33BE8-0974-9340-AE89-854552571954}">
      <dsp:nvSpPr>
        <dsp:cNvPr id="0" name=""/>
        <dsp:cNvSpPr/>
      </dsp:nvSpPr>
      <dsp:spPr>
        <a:xfrm>
          <a:off x="6612971" y="0"/>
          <a:ext cx="2252067" cy="500082"/>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RECOMMENDATIONS</a:t>
          </a:r>
        </a:p>
      </dsp:txBody>
      <dsp:txXfrm>
        <a:off x="6863012" y="0"/>
        <a:ext cx="1751985" cy="5000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733A-F933-2B48-88C7-39E40CE3A85B}">
      <dsp:nvSpPr>
        <dsp:cNvPr id="0" name=""/>
        <dsp:cNvSpPr/>
      </dsp:nvSpPr>
      <dsp:spPr>
        <a:xfrm>
          <a:off x="4658" y="0"/>
          <a:ext cx="2008561" cy="488634"/>
        </a:xfrm>
        <a:prstGeom prst="homePlate">
          <a:avLst/>
        </a:prstGeom>
        <a:solidFill>
          <a:schemeClr val="bg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INTRODUCTION</a:t>
          </a:r>
        </a:p>
      </dsp:txBody>
      <dsp:txXfrm>
        <a:off x="4658" y="0"/>
        <a:ext cx="1886403" cy="488634"/>
      </dsp:txXfrm>
    </dsp:sp>
    <dsp:sp modelId="{2008B66F-86E2-714C-8039-257276A5D6AA}">
      <dsp:nvSpPr>
        <dsp:cNvPr id="0" name=""/>
        <dsp:cNvSpPr/>
      </dsp:nvSpPr>
      <dsp:spPr>
        <a:xfrm>
          <a:off x="1561065" y="0"/>
          <a:ext cx="2032525" cy="488634"/>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OBJECTIVE</a:t>
          </a:r>
        </a:p>
      </dsp:txBody>
      <dsp:txXfrm>
        <a:off x="1805382" y="0"/>
        <a:ext cx="1543891" cy="488634"/>
      </dsp:txXfrm>
    </dsp:sp>
    <dsp:sp modelId="{D596E2F0-5DFA-7F45-A8E1-58857B718F5B}">
      <dsp:nvSpPr>
        <dsp:cNvPr id="0" name=""/>
        <dsp:cNvSpPr/>
      </dsp:nvSpPr>
      <dsp:spPr>
        <a:xfrm>
          <a:off x="3141437" y="0"/>
          <a:ext cx="2140636" cy="488634"/>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APPROACH</a:t>
          </a:r>
        </a:p>
      </dsp:txBody>
      <dsp:txXfrm>
        <a:off x="3385754" y="0"/>
        <a:ext cx="1652002" cy="488634"/>
      </dsp:txXfrm>
    </dsp:sp>
    <dsp:sp modelId="{5243C82E-EF61-A647-A1A6-547D15C0032C}">
      <dsp:nvSpPr>
        <dsp:cNvPr id="0" name=""/>
        <dsp:cNvSpPr/>
      </dsp:nvSpPr>
      <dsp:spPr>
        <a:xfrm>
          <a:off x="4829918" y="0"/>
          <a:ext cx="2260773" cy="488634"/>
        </a:xfrm>
        <a:prstGeom prst="chevron">
          <a:avLst/>
        </a:prstGeom>
        <a:solidFill>
          <a:schemeClr val="bg2"/>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RESULTS</a:t>
          </a:r>
        </a:p>
      </dsp:txBody>
      <dsp:txXfrm>
        <a:off x="5074235" y="0"/>
        <a:ext cx="1772139" cy="488634"/>
      </dsp:txXfrm>
    </dsp:sp>
    <dsp:sp modelId="{BAE33BE8-0974-9340-AE89-854552571954}">
      <dsp:nvSpPr>
        <dsp:cNvPr id="0" name=""/>
        <dsp:cNvSpPr/>
      </dsp:nvSpPr>
      <dsp:spPr>
        <a:xfrm>
          <a:off x="6638537" y="0"/>
          <a:ext cx="2260773" cy="488634"/>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dirty="0"/>
            <a:t>RECOMMENDATIONS</a:t>
          </a:r>
        </a:p>
      </dsp:txBody>
      <dsp:txXfrm>
        <a:off x="6882854" y="0"/>
        <a:ext cx="1772139" cy="48863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3da3e54895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3da3e54895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understand customer behavior, I </a:t>
            </a:r>
            <a:r>
              <a:rPr lang="en-US" dirty="0" err="1"/>
              <a:t>aply</a:t>
            </a:r>
            <a:r>
              <a:rPr lang="en-US" dirty="0"/>
              <a:t> </a:t>
            </a:r>
            <a:r>
              <a:rPr lang="en-US" sz="1100" b="1" dirty="0"/>
              <a:t>K-Means Clustering Analysis to cluster data in similarities based on customer preferences and customer spending behavior. </a:t>
            </a:r>
            <a:endParaRPr lang="en-US" sz="1000" b="1" dirty="0"/>
          </a:p>
          <a:p>
            <a:endParaRPr lang="en-US" dirty="0"/>
          </a:p>
        </p:txBody>
      </p:sp>
    </p:spTree>
    <p:extLst>
      <p:ext uri="{BB962C8B-B14F-4D97-AF65-F5344CB8AC3E}">
        <p14:creationId xmlns:p14="http://schemas.microsoft.com/office/powerpoint/2010/main" val="320723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0" dirty="0">
                <a:effectLst/>
                <a:latin typeface="Söhne"/>
              </a:rPr>
              <a:t>Travel Agent/Operator: </a:t>
            </a:r>
            <a:r>
              <a:rPr lang="en-US" b="0" i="0" dirty="0">
                <a:solidFill>
                  <a:srgbClr val="374151"/>
                </a:solidFill>
                <a:effectLst/>
                <a:latin typeface="Söhne"/>
              </a:rPr>
              <a:t>customers or clients who make bookings, reservations, or transactions through a travel agent or operator.</a:t>
            </a:r>
            <a:endParaRPr lang="en-US" dirty="0"/>
          </a:p>
        </p:txBody>
      </p:sp>
    </p:spTree>
    <p:extLst>
      <p:ext uri="{BB962C8B-B14F-4D97-AF65-F5344CB8AC3E}">
        <p14:creationId xmlns:p14="http://schemas.microsoft.com/office/powerpoint/2010/main" val="3855334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3931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920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313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ef6270ea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ef6270ea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6661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6158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490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f050a60c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f050a60c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f5acbec0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3769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7 different market segment of customers of the hotel</a:t>
            </a:r>
          </a:p>
        </p:txBody>
      </p:sp>
    </p:spTree>
    <p:extLst>
      <p:ext uri="{BB962C8B-B14F-4D97-AF65-F5344CB8AC3E}">
        <p14:creationId xmlns:p14="http://schemas.microsoft.com/office/powerpoint/2010/main" val="181724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table provides insights into the distribution of customer preferences for different room features</a:t>
            </a:r>
            <a:endParaRPr lang="en-US" dirty="0"/>
          </a:p>
        </p:txBody>
      </p:sp>
    </p:spTree>
    <p:extLst>
      <p:ext uri="{BB962C8B-B14F-4D97-AF65-F5344CB8AC3E}">
        <p14:creationId xmlns:p14="http://schemas.microsoft.com/office/powerpoint/2010/main" val="4121836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17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7947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flipH="1">
            <a:off x="3875275" y="1940250"/>
            <a:ext cx="4555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200" b="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flipH="1">
            <a:off x="5266684" y="2782050"/>
            <a:ext cx="3164100" cy="72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3"/>
          <p:cNvSpPr txBox="1">
            <a:spLocks noGrp="1"/>
          </p:cNvSpPr>
          <p:nvPr>
            <p:ph type="title" idx="2" hasCustomPrompt="1"/>
          </p:nvPr>
        </p:nvSpPr>
        <p:spPr>
          <a:xfrm>
            <a:off x="7215475" y="819600"/>
            <a:ext cx="1215300" cy="91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6400" b="0">
                <a:solidFill>
                  <a:schemeClr val="dk2"/>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13225" y="1152475"/>
            <a:ext cx="7717500" cy="3196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A6A3C1"/>
              </a:buClr>
              <a:buSzPts val="1400"/>
              <a:buAutoNum type="arabicPeriod"/>
              <a:defRPr sz="1000"/>
            </a:lvl1pPr>
            <a:lvl2pPr marL="914400" lvl="1" indent="-317500">
              <a:spcBef>
                <a:spcPts val="0"/>
              </a:spcBef>
              <a:spcAft>
                <a:spcPts val="0"/>
              </a:spcAft>
              <a:buClr>
                <a:srgbClr val="494949"/>
              </a:buClr>
              <a:buSzPts val="1400"/>
              <a:buFont typeface="Montserrat"/>
              <a:buAutoNum type="alphaLcPeriod"/>
              <a:defRPr/>
            </a:lvl2pPr>
            <a:lvl3pPr marL="1371600" lvl="2" indent="-317500">
              <a:spcBef>
                <a:spcPts val="0"/>
              </a:spcBef>
              <a:spcAft>
                <a:spcPts val="0"/>
              </a:spcAft>
              <a:buClr>
                <a:srgbClr val="494949"/>
              </a:buClr>
              <a:buSzPts val="1400"/>
              <a:buFont typeface="Montserrat"/>
              <a:buAutoNum type="romanLcPeriod"/>
              <a:defRPr/>
            </a:lvl3pPr>
            <a:lvl4pPr marL="1828800" lvl="3" indent="-317500">
              <a:spcBef>
                <a:spcPts val="0"/>
              </a:spcBef>
              <a:spcAft>
                <a:spcPts val="0"/>
              </a:spcAft>
              <a:buClr>
                <a:srgbClr val="494949"/>
              </a:buClr>
              <a:buSzPts val="1400"/>
              <a:buFont typeface="Montserrat"/>
              <a:buAutoNum type="arabicPeriod"/>
              <a:defRPr/>
            </a:lvl4pPr>
            <a:lvl5pPr marL="2286000" lvl="4" indent="-317500">
              <a:spcBef>
                <a:spcPts val="0"/>
              </a:spcBef>
              <a:spcAft>
                <a:spcPts val="0"/>
              </a:spcAft>
              <a:buClr>
                <a:srgbClr val="494949"/>
              </a:buClr>
              <a:buSzPts val="1400"/>
              <a:buFont typeface="Montserrat"/>
              <a:buAutoNum type="alphaLcPeriod"/>
              <a:defRPr/>
            </a:lvl5pPr>
            <a:lvl6pPr marL="2743200" lvl="5" indent="-317500">
              <a:spcBef>
                <a:spcPts val="0"/>
              </a:spcBef>
              <a:spcAft>
                <a:spcPts val="0"/>
              </a:spcAft>
              <a:buClr>
                <a:srgbClr val="494949"/>
              </a:buClr>
              <a:buSzPts val="1400"/>
              <a:buFont typeface="Montserrat"/>
              <a:buAutoNum type="romanLcPeriod"/>
              <a:defRPr/>
            </a:lvl6pPr>
            <a:lvl7pPr marL="3200400" lvl="6" indent="-317500">
              <a:spcBef>
                <a:spcPts val="0"/>
              </a:spcBef>
              <a:spcAft>
                <a:spcPts val="0"/>
              </a:spcAft>
              <a:buClr>
                <a:srgbClr val="494949"/>
              </a:buClr>
              <a:buSzPts val="1400"/>
              <a:buFont typeface="Montserrat"/>
              <a:buAutoNum type="arabicPeriod"/>
              <a:defRPr/>
            </a:lvl7pPr>
            <a:lvl8pPr marL="3657600" lvl="7" indent="-317500">
              <a:spcBef>
                <a:spcPts val="0"/>
              </a:spcBef>
              <a:spcAft>
                <a:spcPts val="0"/>
              </a:spcAft>
              <a:buClr>
                <a:srgbClr val="494949"/>
              </a:buClr>
              <a:buSzPts val="1400"/>
              <a:buFont typeface="Montserrat"/>
              <a:buAutoNum type="alphaLcPeriod"/>
              <a:defRPr/>
            </a:lvl8pPr>
            <a:lvl9pPr marL="4114800" lvl="8" indent="-317500">
              <a:spcBef>
                <a:spcPts val="0"/>
              </a:spcBef>
              <a:spcAft>
                <a:spcPts val="0"/>
              </a:spcAft>
              <a:buClr>
                <a:srgbClr val="494949"/>
              </a:buClr>
              <a:buSzPts val="1400"/>
              <a:buFont typeface="Montserrat"/>
              <a:buAutoNum type="romanLcPeriod"/>
              <a:defRPr/>
            </a:lvl9pPr>
          </a:lstStyle>
          <a:p>
            <a:endParaRPr/>
          </a:p>
        </p:txBody>
      </p:sp>
      <p:sp>
        <p:nvSpPr>
          <p:cNvPr id="18" name="Google Shape;18;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3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cxnSp>
        <p:nvCxnSpPr>
          <p:cNvPr id="19" name="Google Shape;19;p4"/>
          <p:cNvCxnSpPr/>
          <p:nvPr/>
        </p:nvCxnSpPr>
        <p:spPr>
          <a:xfrm>
            <a:off x="2717875" y="4608575"/>
            <a:ext cx="64260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709800"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Chivo Black"/>
              <a:buNone/>
              <a:defRPr sz="3300" b="0"/>
            </a:lvl1pPr>
            <a:lvl2pPr lvl="1" rtl="0">
              <a:spcBef>
                <a:spcPts val="0"/>
              </a:spcBef>
              <a:spcAft>
                <a:spcPts val="0"/>
              </a:spcAft>
              <a:buSzPts val="3000"/>
              <a:buFont typeface="Chivo Black"/>
              <a:buNone/>
              <a:defRPr b="0">
                <a:latin typeface="Chivo Black"/>
                <a:ea typeface="Chivo Black"/>
                <a:cs typeface="Chivo Black"/>
                <a:sym typeface="Chivo Black"/>
              </a:defRPr>
            </a:lvl2pPr>
            <a:lvl3pPr lvl="2" rtl="0">
              <a:spcBef>
                <a:spcPts val="0"/>
              </a:spcBef>
              <a:spcAft>
                <a:spcPts val="0"/>
              </a:spcAft>
              <a:buSzPts val="3000"/>
              <a:buFont typeface="Chivo Black"/>
              <a:buNone/>
              <a:defRPr b="0">
                <a:latin typeface="Chivo Black"/>
                <a:ea typeface="Chivo Black"/>
                <a:cs typeface="Chivo Black"/>
                <a:sym typeface="Chivo Black"/>
              </a:defRPr>
            </a:lvl3pPr>
            <a:lvl4pPr lvl="3" rtl="0">
              <a:spcBef>
                <a:spcPts val="0"/>
              </a:spcBef>
              <a:spcAft>
                <a:spcPts val="0"/>
              </a:spcAft>
              <a:buSzPts val="3000"/>
              <a:buFont typeface="Chivo Black"/>
              <a:buNone/>
              <a:defRPr b="0">
                <a:latin typeface="Chivo Black"/>
                <a:ea typeface="Chivo Black"/>
                <a:cs typeface="Chivo Black"/>
                <a:sym typeface="Chivo Black"/>
              </a:defRPr>
            </a:lvl4pPr>
            <a:lvl5pPr lvl="4" rtl="0">
              <a:spcBef>
                <a:spcPts val="0"/>
              </a:spcBef>
              <a:spcAft>
                <a:spcPts val="0"/>
              </a:spcAft>
              <a:buSzPts val="3000"/>
              <a:buFont typeface="Chivo Black"/>
              <a:buNone/>
              <a:defRPr b="0">
                <a:latin typeface="Chivo Black"/>
                <a:ea typeface="Chivo Black"/>
                <a:cs typeface="Chivo Black"/>
                <a:sym typeface="Chivo Black"/>
              </a:defRPr>
            </a:lvl5pPr>
            <a:lvl6pPr lvl="5" rtl="0">
              <a:spcBef>
                <a:spcPts val="0"/>
              </a:spcBef>
              <a:spcAft>
                <a:spcPts val="0"/>
              </a:spcAft>
              <a:buSzPts val="3000"/>
              <a:buFont typeface="Chivo Black"/>
              <a:buNone/>
              <a:defRPr b="0">
                <a:latin typeface="Chivo Black"/>
                <a:ea typeface="Chivo Black"/>
                <a:cs typeface="Chivo Black"/>
                <a:sym typeface="Chivo Black"/>
              </a:defRPr>
            </a:lvl6pPr>
            <a:lvl7pPr lvl="6" rtl="0">
              <a:spcBef>
                <a:spcPts val="0"/>
              </a:spcBef>
              <a:spcAft>
                <a:spcPts val="0"/>
              </a:spcAft>
              <a:buSzPts val="3000"/>
              <a:buFont typeface="Chivo Black"/>
              <a:buNone/>
              <a:defRPr b="0">
                <a:latin typeface="Chivo Black"/>
                <a:ea typeface="Chivo Black"/>
                <a:cs typeface="Chivo Black"/>
                <a:sym typeface="Chivo Black"/>
              </a:defRPr>
            </a:lvl7pPr>
            <a:lvl8pPr lvl="7" rtl="0">
              <a:spcBef>
                <a:spcPts val="0"/>
              </a:spcBef>
              <a:spcAft>
                <a:spcPts val="0"/>
              </a:spcAft>
              <a:buSzPts val="3000"/>
              <a:buFont typeface="Chivo Black"/>
              <a:buNone/>
              <a:defRPr b="0">
                <a:latin typeface="Chivo Black"/>
                <a:ea typeface="Chivo Black"/>
                <a:cs typeface="Chivo Black"/>
                <a:sym typeface="Chivo Black"/>
              </a:defRPr>
            </a:lvl8pPr>
            <a:lvl9pPr lvl="8" rtl="0">
              <a:spcBef>
                <a:spcPts val="0"/>
              </a:spcBef>
              <a:spcAft>
                <a:spcPts val="0"/>
              </a:spcAft>
              <a:buSzPts val="3000"/>
              <a:buFont typeface="Chivo Black"/>
              <a:buNone/>
              <a:defRPr b="0">
                <a:latin typeface="Chivo Black"/>
                <a:ea typeface="Chivo Black"/>
                <a:cs typeface="Chivo Black"/>
                <a:sym typeface="Chivo Black"/>
              </a:defRPr>
            </a:lvl9pPr>
          </a:lstStyle>
          <a:p>
            <a:endParaRPr/>
          </a:p>
        </p:txBody>
      </p:sp>
      <p:sp>
        <p:nvSpPr>
          <p:cNvPr id="44" name="Google Shape;44;p13"/>
          <p:cNvSpPr txBox="1">
            <a:spLocks noGrp="1"/>
          </p:cNvSpPr>
          <p:nvPr>
            <p:ph type="subTitle" idx="1"/>
          </p:nvPr>
        </p:nvSpPr>
        <p:spPr>
          <a:xfrm>
            <a:off x="2019150" y="1708900"/>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0">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5" name="Google Shape;45;p13"/>
          <p:cNvSpPr txBox="1">
            <a:spLocks noGrp="1"/>
          </p:cNvSpPr>
          <p:nvPr>
            <p:ph type="subTitle" idx="2"/>
          </p:nvPr>
        </p:nvSpPr>
        <p:spPr>
          <a:xfrm>
            <a:off x="6086100" y="1676075"/>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0">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6" name="Google Shape;46;p13"/>
          <p:cNvSpPr txBox="1">
            <a:spLocks noGrp="1"/>
          </p:cNvSpPr>
          <p:nvPr>
            <p:ph type="subTitle" idx="3"/>
          </p:nvPr>
        </p:nvSpPr>
        <p:spPr>
          <a:xfrm>
            <a:off x="2019150" y="3155483"/>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0">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7" name="Google Shape;47;p13"/>
          <p:cNvSpPr txBox="1">
            <a:spLocks noGrp="1"/>
          </p:cNvSpPr>
          <p:nvPr>
            <p:ph type="subTitle" idx="4"/>
          </p:nvPr>
        </p:nvSpPr>
        <p:spPr>
          <a:xfrm>
            <a:off x="6086100" y="3155483"/>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0">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8" name="Google Shape;48;p13"/>
          <p:cNvSpPr txBox="1">
            <a:spLocks noGrp="1"/>
          </p:cNvSpPr>
          <p:nvPr>
            <p:ph type="subTitle" idx="5"/>
          </p:nvPr>
        </p:nvSpPr>
        <p:spPr>
          <a:xfrm>
            <a:off x="2019150" y="2132523"/>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 name="Google Shape;49;p13"/>
          <p:cNvSpPr txBox="1">
            <a:spLocks noGrp="1"/>
          </p:cNvSpPr>
          <p:nvPr>
            <p:ph type="subTitle" idx="6"/>
          </p:nvPr>
        </p:nvSpPr>
        <p:spPr>
          <a:xfrm>
            <a:off x="6086100" y="2099698"/>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0" name="Google Shape;50;p13"/>
          <p:cNvSpPr txBox="1">
            <a:spLocks noGrp="1"/>
          </p:cNvSpPr>
          <p:nvPr>
            <p:ph type="subTitle" idx="7"/>
          </p:nvPr>
        </p:nvSpPr>
        <p:spPr>
          <a:xfrm>
            <a:off x="2019150" y="3576278"/>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1" name="Google Shape;51;p13"/>
          <p:cNvSpPr txBox="1">
            <a:spLocks noGrp="1"/>
          </p:cNvSpPr>
          <p:nvPr>
            <p:ph type="subTitle" idx="8"/>
          </p:nvPr>
        </p:nvSpPr>
        <p:spPr>
          <a:xfrm>
            <a:off x="6086100" y="3576278"/>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2" name="Google Shape;52;p13"/>
          <p:cNvSpPr txBox="1">
            <a:spLocks noGrp="1"/>
          </p:cNvSpPr>
          <p:nvPr>
            <p:ph type="title" idx="9" hasCustomPrompt="1"/>
          </p:nvPr>
        </p:nvSpPr>
        <p:spPr>
          <a:xfrm>
            <a:off x="835488" y="1834775"/>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53" name="Google Shape;53;p13"/>
          <p:cNvSpPr txBox="1">
            <a:spLocks noGrp="1"/>
          </p:cNvSpPr>
          <p:nvPr>
            <p:ph type="title" idx="13" hasCustomPrompt="1"/>
          </p:nvPr>
        </p:nvSpPr>
        <p:spPr>
          <a:xfrm>
            <a:off x="4902438" y="1834775"/>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54" name="Google Shape;54;p13"/>
          <p:cNvSpPr txBox="1">
            <a:spLocks noGrp="1"/>
          </p:cNvSpPr>
          <p:nvPr>
            <p:ph type="title" idx="14" hasCustomPrompt="1"/>
          </p:nvPr>
        </p:nvSpPr>
        <p:spPr>
          <a:xfrm>
            <a:off x="835488" y="3312779"/>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55" name="Google Shape;55;p13"/>
          <p:cNvSpPr txBox="1">
            <a:spLocks noGrp="1"/>
          </p:cNvSpPr>
          <p:nvPr>
            <p:ph type="title" idx="15" hasCustomPrompt="1"/>
          </p:nvPr>
        </p:nvSpPr>
        <p:spPr>
          <a:xfrm>
            <a:off x="4902438" y="3160379"/>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176"/>
        <p:cNvGrpSpPr/>
        <p:nvPr/>
      </p:nvGrpSpPr>
      <p:grpSpPr>
        <a:xfrm>
          <a:off x="0" y="0"/>
          <a:ext cx="0" cy="0"/>
          <a:chOff x="0" y="0"/>
          <a:chExt cx="0" cy="0"/>
        </a:xfrm>
      </p:grpSpPr>
      <p:cxnSp>
        <p:nvCxnSpPr>
          <p:cNvPr id="177" name="Google Shape;177;p36"/>
          <p:cNvCxnSpPr/>
          <p:nvPr/>
        </p:nvCxnSpPr>
        <p:spPr>
          <a:xfrm>
            <a:off x="2717875" y="4608575"/>
            <a:ext cx="64260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178"/>
        <p:cNvGrpSpPr/>
        <p:nvPr/>
      </p:nvGrpSpPr>
      <p:grpSpPr>
        <a:xfrm>
          <a:off x="0" y="0"/>
          <a:ext cx="0" cy="0"/>
          <a:chOff x="0" y="0"/>
          <a:chExt cx="0" cy="0"/>
        </a:xfrm>
      </p:grpSpPr>
      <p:cxnSp>
        <p:nvCxnSpPr>
          <p:cNvPr id="179" name="Google Shape;179;p37"/>
          <p:cNvCxnSpPr/>
          <p:nvPr/>
        </p:nvCxnSpPr>
        <p:spPr>
          <a:xfrm>
            <a:off x="0" y="4608575"/>
            <a:ext cx="64260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1pPr>
            <a:lvl2pPr lvl="1">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2pPr>
            <a:lvl3pPr lvl="2">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3pPr>
            <a:lvl4pPr lvl="3">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4pPr>
            <a:lvl5pPr lvl="4">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5pPr>
            <a:lvl6pPr lvl="5">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6pPr>
            <a:lvl7pPr lvl="6">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7pPr>
            <a:lvl8pPr lvl="7">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8pPr>
            <a:lvl9pPr lvl="8">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DM Sans"/>
              <a:buChar char="●"/>
              <a:defRPr sz="1800">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82" r:id="rId5"/>
    <p:sldLayoutId id="214748368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2" Type="http://schemas.openxmlformats.org/officeDocument/2006/relationships/hyperlink" Target="https://www.tourism-review.com/tourism-in-lisbon-reported-maximum-revenues-news1341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5.jpeg"/><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jp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9.png"/><Relationship Id="rId7" Type="http://schemas.openxmlformats.org/officeDocument/2006/relationships/diagramQuickStyle" Target="../diagrams/quickStyle4.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0.pn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1.png"/><Relationship Id="rId7" Type="http://schemas.openxmlformats.org/officeDocument/2006/relationships/diagramQuickStyle" Target="../diagrams/quickStyle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2.png"/><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3.png"/><Relationship Id="rId7" Type="http://schemas.openxmlformats.org/officeDocument/2006/relationships/diagramQuickStyle" Target="../diagrams/quickStyle6.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4.pn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42"/>
          <p:cNvPicPr preferRelativeResize="0"/>
          <p:nvPr/>
        </p:nvPicPr>
        <p:blipFill>
          <a:blip r:embed="rId3"/>
          <a:srcRect l="14662" r="14662"/>
          <a:stretch/>
        </p:blipFill>
        <p:spPr>
          <a:xfrm>
            <a:off x="3674051" y="1"/>
            <a:ext cx="5264209" cy="4800600"/>
          </a:xfrm>
          <a:prstGeom prst="rect">
            <a:avLst/>
          </a:prstGeom>
          <a:noFill/>
          <a:ln>
            <a:noFill/>
          </a:ln>
        </p:spPr>
      </p:pic>
      <p:sp>
        <p:nvSpPr>
          <p:cNvPr id="261" name="Google Shape;261;p42"/>
          <p:cNvSpPr/>
          <p:nvPr/>
        </p:nvSpPr>
        <p:spPr>
          <a:xfrm>
            <a:off x="713350" y="765150"/>
            <a:ext cx="3549300" cy="3613200"/>
          </a:xfrm>
          <a:prstGeom prst="rect">
            <a:avLst/>
          </a:prstGeom>
          <a:solidFill>
            <a:schemeClr val="accent2"/>
          </a:solidFill>
          <a:ln>
            <a:noFill/>
          </a:ln>
          <a:effectLst>
            <a:outerShdw blurRad="400050" dist="133350" dir="4560000" algn="bl" rotWithShape="0">
              <a:schemeClr val="dk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2"/>
          <p:cNvSpPr txBox="1">
            <a:spLocks noGrp="1"/>
          </p:cNvSpPr>
          <p:nvPr>
            <p:ph type="ctrTitle" idx="2"/>
          </p:nvPr>
        </p:nvSpPr>
        <p:spPr>
          <a:xfrm>
            <a:off x="851479" y="1221391"/>
            <a:ext cx="3290047" cy="15781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CUSTOMER BEHAVIOR PREDICTION USING MLR AND KNN REGRESSION</a:t>
            </a:r>
            <a:endParaRPr sz="2400" dirty="0"/>
          </a:p>
        </p:txBody>
      </p:sp>
      <p:sp>
        <p:nvSpPr>
          <p:cNvPr id="264" name="Google Shape;264;p42"/>
          <p:cNvSpPr txBox="1">
            <a:spLocks noGrp="1"/>
          </p:cNvSpPr>
          <p:nvPr>
            <p:ph type="subTitle" idx="1"/>
          </p:nvPr>
        </p:nvSpPr>
        <p:spPr>
          <a:xfrm>
            <a:off x="592226" y="3743250"/>
            <a:ext cx="3549300" cy="6351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dirty="0">
                <a:latin typeface="Century Gothic" panose="020B0502020202020204" pitchFamily="34" charset="0"/>
              </a:rPr>
              <a:t>TRANG NGUYEN</a:t>
            </a:r>
          </a:p>
          <a:p>
            <a:pPr marL="0" lvl="0" indent="0" algn="l" rtl="0">
              <a:spcBef>
                <a:spcPts val="0"/>
              </a:spcBef>
              <a:spcAft>
                <a:spcPts val="0"/>
              </a:spcAft>
              <a:buNone/>
            </a:pPr>
            <a:endParaRPr lang="en-US" dirty="0"/>
          </a:p>
        </p:txBody>
      </p:sp>
      <p:sp>
        <p:nvSpPr>
          <p:cNvPr id="265" name="Google Shape;265;p42"/>
          <p:cNvSpPr txBox="1">
            <a:spLocks noGrp="1"/>
          </p:cNvSpPr>
          <p:nvPr>
            <p:ph type="ctrTitle" idx="2"/>
          </p:nvPr>
        </p:nvSpPr>
        <p:spPr>
          <a:xfrm>
            <a:off x="1059404" y="2990790"/>
            <a:ext cx="2856600" cy="369885"/>
          </a:xfrm>
          <a:prstGeom prst="rect">
            <a:avLst/>
          </a:prstGeom>
        </p:spPr>
        <p:txBody>
          <a:bodyPr spcFirstLastPara="1" wrap="square" lIns="91425" tIns="91425" rIns="91425" bIns="91425" anchor="t" anchorCtr="0">
            <a:noAutofit/>
          </a:bodyPr>
          <a:lstStyle/>
          <a:p>
            <a:pPr algn="ctr"/>
            <a:r>
              <a:rPr lang="en" sz="1800" dirty="0"/>
              <a:t>HOTEL - LISBON, PORTUGAL</a:t>
            </a:r>
            <a:br>
              <a:rPr lang="en-US" sz="1050" dirty="0">
                <a:effectLst/>
              </a:rPr>
            </a:br>
            <a:endParaRPr sz="1800" dirty="0">
              <a:solidFill>
                <a:schemeClr val="dk1"/>
              </a:solidFill>
              <a:latin typeface="Fraunces"/>
              <a:ea typeface="Fraunces"/>
              <a:cs typeface="Fraunces"/>
              <a:sym typeface="Fraunces"/>
            </a:endParaRPr>
          </a:p>
        </p:txBody>
      </p:sp>
      <p:sp>
        <p:nvSpPr>
          <p:cNvPr id="3" name="TextBox 2">
            <a:extLst>
              <a:ext uri="{FF2B5EF4-FFF2-40B4-BE49-F238E27FC236}">
                <a16:creationId xmlns:a16="http://schemas.microsoft.com/office/drawing/2014/main" id="{A7C6583C-1C36-3350-81FB-9906E4050F92}"/>
              </a:ext>
            </a:extLst>
          </p:cNvPr>
          <p:cNvSpPr txBox="1"/>
          <p:nvPr/>
        </p:nvSpPr>
        <p:spPr>
          <a:xfrm>
            <a:off x="8859948" y="4835723"/>
            <a:ext cx="284052" cy="307777"/>
          </a:xfrm>
          <a:prstGeom prst="rect">
            <a:avLst/>
          </a:prstGeom>
          <a:noFill/>
        </p:spPr>
        <p:txBody>
          <a:bodyPr wrap="none" rtlCol="0">
            <a:spAutoFit/>
          </a:bodyPr>
          <a:lstStyle/>
          <a:p>
            <a:r>
              <a:rPr lang="en-US"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C752DFF-FE47-A7E8-62B4-85E57B64DDA5}"/>
              </a:ext>
            </a:extLst>
          </p:cNvPr>
          <p:cNvSpPr txBox="1">
            <a:spLocks/>
          </p:cNvSpPr>
          <p:nvPr/>
        </p:nvSpPr>
        <p:spPr>
          <a:xfrm>
            <a:off x="851449" y="82990"/>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t>K-Means Clustering Analysis</a:t>
            </a:r>
            <a:endParaRPr lang="en-US" sz="1800" b="1" dirty="0"/>
          </a:p>
        </p:txBody>
      </p:sp>
      <p:sp>
        <p:nvSpPr>
          <p:cNvPr id="8" name="TextBox 7">
            <a:extLst>
              <a:ext uri="{FF2B5EF4-FFF2-40B4-BE49-F238E27FC236}">
                <a16:creationId xmlns:a16="http://schemas.microsoft.com/office/drawing/2014/main" id="{0BB39A47-213A-2CFA-2CF0-8C4C4200F98F}"/>
              </a:ext>
            </a:extLst>
          </p:cNvPr>
          <p:cNvSpPr txBox="1"/>
          <p:nvPr/>
        </p:nvSpPr>
        <p:spPr>
          <a:xfrm>
            <a:off x="1599970" y="1925418"/>
            <a:ext cx="4572000" cy="2462213"/>
          </a:xfrm>
          <a:prstGeom prst="rect">
            <a:avLst/>
          </a:prstGeom>
          <a:noFill/>
        </p:spPr>
        <p:txBody>
          <a:bodyPr wrap="square">
            <a:spAutoFit/>
          </a:bodyPr>
          <a:lstStyle/>
          <a:p>
            <a:r>
              <a:rPr lang="en-US" b="1" dirty="0"/>
              <a:t>Customer Preferences</a:t>
            </a:r>
          </a:p>
          <a:p>
            <a:pPr marL="285750" indent="-285750">
              <a:buFont typeface="Wingdings" pitchFamily="2" charset="2"/>
              <a:buChar char="§"/>
            </a:pPr>
            <a:r>
              <a:rPr lang="en-US" dirty="0"/>
              <a:t>AverageLeadTime</a:t>
            </a:r>
          </a:p>
          <a:p>
            <a:pPr marL="285750" indent="-285750">
              <a:buFont typeface="Wingdings" pitchFamily="2" charset="2"/>
              <a:buChar char="§"/>
            </a:pPr>
            <a:r>
              <a:rPr lang="en-US" dirty="0"/>
              <a:t>PersonsNights</a:t>
            </a:r>
          </a:p>
          <a:p>
            <a:pPr marL="285750" indent="-285750">
              <a:buFont typeface="Wingdings" pitchFamily="2" charset="2"/>
              <a:buChar char="§"/>
            </a:pPr>
            <a:r>
              <a:rPr lang="en-US" dirty="0"/>
              <a:t>RoomNights</a:t>
            </a:r>
          </a:p>
          <a:p>
            <a:pPr marL="285750" indent="-285750">
              <a:buFont typeface="Wingdings" pitchFamily="2" charset="2"/>
              <a:buChar char="§"/>
            </a:pPr>
            <a:r>
              <a:rPr lang="en-US" dirty="0"/>
              <a:t>RatePerNight </a:t>
            </a:r>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endParaRPr lang="en-US" dirty="0"/>
          </a:p>
        </p:txBody>
      </p:sp>
      <p:sp>
        <p:nvSpPr>
          <p:cNvPr id="10" name="TextBox 9">
            <a:extLst>
              <a:ext uri="{FF2B5EF4-FFF2-40B4-BE49-F238E27FC236}">
                <a16:creationId xmlns:a16="http://schemas.microsoft.com/office/drawing/2014/main" id="{2A8D2F91-62BF-23BB-7FC9-72FDEFC7FC97}"/>
              </a:ext>
            </a:extLst>
          </p:cNvPr>
          <p:cNvSpPr txBox="1"/>
          <p:nvPr/>
        </p:nvSpPr>
        <p:spPr>
          <a:xfrm>
            <a:off x="5981239" y="1925418"/>
            <a:ext cx="2344189" cy="1169551"/>
          </a:xfrm>
          <a:prstGeom prst="rect">
            <a:avLst/>
          </a:prstGeom>
          <a:noFill/>
        </p:spPr>
        <p:txBody>
          <a:bodyPr wrap="square">
            <a:spAutoFit/>
          </a:bodyPr>
          <a:lstStyle/>
          <a:p>
            <a:r>
              <a:rPr lang="en-US" b="1" dirty="0"/>
              <a:t>OtherRevenue</a:t>
            </a:r>
          </a:p>
          <a:p>
            <a:pPr marL="285750" indent="-285750">
              <a:buFont typeface="Wingdings" pitchFamily="2" charset="2"/>
              <a:buChar char="§"/>
            </a:pPr>
            <a:r>
              <a:rPr lang="en-US" dirty="0"/>
              <a:t>Food, Beverage, Spa, and Other Expenses</a:t>
            </a:r>
          </a:p>
          <a:p>
            <a:endParaRPr lang="en-US" dirty="0"/>
          </a:p>
          <a:p>
            <a:endParaRPr lang="en-US" dirty="0"/>
          </a:p>
        </p:txBody>
      </p:sp>
      <p:pic>
        <p:nvPicPr>
          <p:cNvPr id="12" name="Picture 11" descr="A magnifying glass and a gear&#10;&#10;Description automatically generated">
            <a:extLst>
              <a:ext uri="{FF2B5EF4-FFF2-40B4-BE49-F238E27FC236}">
                <a16:creationId xmlns:a16="http://schemas.microsoft.com/office/drawing/2014/main" id="{D37A48C6-1AC5-B333-A87A-A727B6EFA29C}"/>
              </a:ext>
            </a:extLst>
          </p:cNvPr>
          <p:cNvPicPr>
            <a:picLocks noChangeAspect="1"/>
          </p:cNvPicPr>
          <p:nvPr/>
        </p:nvPicPr>
        <p:blipFill>
          <a:blip r:embed="rId3"/>
          <a:stretch>
            <a:fillRect/>
          </a:stretch>
        </p:blipFill>
        <p:spPr>
          <a:xfrm>
            <a:off x="912380" y="1857413"/>
            <a:ext cx="652780" cy="652780"/>
          </a:xfrm>
          <a:prstGeom prst="rect">
            <a:avLst/>
          </a:prstGeom>
        </p:spPr>
      </p:pic>
      <p:pic>
        <p:nvPicPr>
          <p:cNvPr id="14" name="Picture 13" descr="A purple dollar sign with a circular arrow&#10;&#10;Description automatically generated">
            <a:extLst>
              <a:ext uri="{FF2B5EF4-FFF2-40B4-BE49-F238E27FC236}">
                <a16:creationId xmlns:a16="http://schemas.microsoft.com/office/drawing/2014/main" id="{B4B2C40A-591C-3D5F-A283-1B317BE00C38}"/>
              </a:ext>
            </a:extLst>
          </p:cNvPr>
          <p:cNvPicPr>
            <a:picLocks noChangeAspect="1"/>
          </p:cNvPicPr>
          <p:nvPr/>
        </p:nvPicPr>
        <p:blipFill>
          <a:blip r:embed="rId4"/>
          <a:stretch>
            <a:fillRect/>
          </a:stretch>
        </p:blipFill>
        <p:spPr>
          <a:xfrm>
            <a:off x="5191068" y="1860550"/>
            <a:ext cx="711200" cy="711200"/>
          </a:xfrm>
          <a:prstGeom prst="rect">
            <a:avLst/>
          </a:prstGeom>
        </p:spPr>
      </p:pic>
      <p:sp>
        <p:nvSpPr>
          <p:cNvPr id="19" name="TextBox 18">
            <a:extLst>
              <a:ext uri="{FF2B5EF4-FFF2-40B4-BE49-F238E27FC236}">
                <a16:creationId xmlns:a16="http://schemas.microsoft.com/office/drawing/2014/main" id="{9E5FAF3C-2B8F-C6DB-A9FC-FCD23042757B}"/>
              </a:ext>
            </a:extLst>
          </p:cNvPr>
          <p:cNvSpPr txBox="1"/>
          <p:nvPr/>
        </p:nvSpPr>
        <p:spPr>
          <a:xfrm>
            <a:off x="8760562" y="4835723"/>
            <a:ext cx="383438" cy="307777"/>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204172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9F67B60-CE72-3CDC-9785-C4A65D118F67}"/>
              </a:ext>
            </a:extLst>
          </p:cNvPr>
          <p:cNvSpPr txBox="1">
            <a:spLocks/>
          </p:cNvSpPr>
          <p:nvPr/>
        </p:nvSpPr>
        <p:spPr>
          <a:xfrm>
            <a:off x="851449" y="82990"/>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t>K-Means Clustering Analysis</a:t>
            </a:r>
            <a:endParaRPr lang="en-US" sz="1800" b="1" dirty="0"/>
          </a:p>
        </p:txBody>
      </p:sp>
      <p:graphicFrame>
        <p:nvGraphicFramePr>
          <p:cNvPr id="6" name="Table 5">
            <a:extLst>
              <a:ext uri="{FF2B5EF4-FFF2-40B4-BE49-F238E27FC236}">
                <a16:creationId xmlns:a16="http://schemas.microsoft.com/office/drawing/2014/main" id="{D4F62AAF-8027-05A8-9410-834BF2462377}"/>
              </a:ext>
            </a:extLst>
          </p:cNvPr>
          <p:cNvGraphicFramePr>
            <a:graphicFrameLocks noGrp="1"/>
          </p:cNvGraphicFramePr>
          <p:nvPr>
            <p:extLst>
              <p:ext uri="{D42A27DB-BD31-4B8C-83A1-F6EECF244321}">
                <p14:modId xmlns:p14="http://schemas.microsoft.com/office/powerpoint/2010/main" val="2398016287"/>
              </p:ext>
            </p:extLst>
          </p:nvPr>
        </p:nvGraphicFramePr>
        <p:xfrm>
          <a:off x="302894" y="769170"/>
          <a:ext cx="8538209" cy="1483360"/>
        </p:xfrm>
        <a:graphic>
          <a:graphicData uri="http://schemas.openxmlformats.org/drawingml/2006/table">
            <a:tbl>
              <a:tblPr firstRow="1" bandRow="1">
                <a:tableStyleId>{4E38C439-E7B2-4FB9-9F5A-CBCAD1995E60}</a:tableStyleId>
              </a:tblPr>
              <a:tblGrid>
                <a:gridCol w="405565">
                  <a:extLst>
                    <a:ext uri="{9D8B030D-6E8A-4147-A177-3AD203B41FA5}">
                      <a16:colId xmlns:a16="http://schemas.microsoft.com/office/drawing/2014/main" val="296280710"/>
                    </a:ext>
                  </a:extLst>
                </a:gridCol>
                <a:gridCol w="1643605">
                  <a:extLst>
                    <a:ext uri="{9D8B030D-6E8A-4147-A177-3AD203B41FA5}">
                      <a16:colId xmlns:a16="http://schemas.microsoft.com/office/drawing/2014/main" val="1374641823"/>
                    </a:ext>
                  </a:extLst>
                </a:gridCol>
                <a:gridCol w="1398131">
                  <a:extLst>
                    <a:ext uri="{9D8B030D-6E8A-4147-A177-3AD203B41FA5}">
                      <a16:colId xmlns:a16="http://schemas.microsoft.com/office/drawing/2014/main" val="2228436851"/>
                    </a:ext>
                  </a:extLst>
                </a:gridCol>
                <a:gridCol w="1280731">
                  <a:extLst>
                    <a:ext uri="{9D8B030D-6E8A-4147-A177-3AD203B41FA5}">
                      <a16:colId xmlns:a16="http://schemas.microsoft.com/office/drawing/2014/main" val="3455603053"/>
                    </a:ext>
                  </a:extLst>
                </a:gridCol>
                <a:gridCol w="1216695">
                  <a:extLst>
                    <a:ext uri="{9D8B030D-6E8A-4147-A177-3AD203B41FA5}">
                      <a16:colId xmlns:a16="http://schemas.microsoft.com/office/drawing/2014/main" val="146217"/>
                    </a:ext>
                  </a:extLst>
                </a:gridCol>
                <a:gridCol w="1284749">
                  <a:extLst>
                    <a:ext uri="{9D8B030D-6E8A-4147-A177-3AD203B41FA5}">
                      <a16:colId xmlns:a16="http://schemas.microsoft.com/office/drawing/2014/main" val="755927230"/>
                    </a:ext>
                  </a:extLst>
                </a:gridCol>
                <a:gridCol w="1308733">
                  <a:extLst>
                    <a:ext uri="{9D8B030D-6E8A-4147-A177-3AD203B41FA5}">
                      <a16:colId xmlns:a16="http://schemas.microsoft.com/office/drawing/2014/main" val="2147219217"/>
                    </a:ext>
                  </a:extLst>
                </a:gridCol>
              </a:tblGrid>
              <a:tr h="370840">
                <a:tc>
                  <a:txBody>
                    <a:bodyPr/>
                    <a:lstStyle/>
                    <a:p>
                      <a:pPr algn="ctr"/>
                      <a:endParaRPr lang="en-US" dirty="0">
                        <a:solidFill>
                          <a:schemeClr val="tx1"/>
                        </a:solidFill>
                      </a:endParaRPr>
                    </a:p>
                  </a:txBody>
                  <a:tcPr>
                    <a:solidFill>
                      <a:schemeClr val="bg1"/>
                    </a:solidFill>
                  </a:tcPr>
                </a:tc>
                <a:tc>
                  <a:txBody>
                    <a:bodyPr/>
                    <a:lstStyle/>
                    <a:p>
                      <a:pPr algn="ctr"/>
                      <a:r>
                        <a:rPr lang="en-US" dirty="0">
                          <a:solidFill>
                            <a:schemeClr val="tx1"/>
                          </a:solidFill>
                        </a:rPr>
                        <a:t>AverageLeadTime</a:t>
                      </a:r>
                    </a:p>
                  </a:txBody>
                  <a:tcPr>
                    <a:solidFill>
                      <a:schemeClr val="bg1"/>
                    </a:solidFill>
                  </a:tcPr>
                </a:tc>
                <a:tc>
                  <a:txBody>
                    <a:bodyPr/>
                    <a:lstStyle/>
                    <a:p>
                      <a:pPr algn="ctr"/>
                      <a:r>
                        <a:rPr lang="en-US" dirty="0">
                          <a:solidFill>
                            <a:schemeClr val="tx1"/>
                          </a:solidFill>
                        </a:rPr>
                        <a:t>PersonsNights</a:t>
                      </a:r>
                    </a:p>
                  </a:txBody>
                  <a:tcPr>
                    <a:solidFill>
                      <a:schemeClr val="bg1"/>
                    </a:solidFill>
                  </a:tcPr>
                </a:tc>
                <a:tc>
                  <a:txBody>
                    <a:bodyPr/>
                    <a:lstStyle/>
                    <a:p>
                      <a:pPr algn="ctr"/>
                      <a:r>
                        <a:rPr lang="en-US" dirty="0">
                          <a:solidFill>
                            <a:schemeClr val="tx1"/>
                          </a:solidFill>
                        </a:rPr>
                        <a:t>RoomNights</a:t>
                      </a:r>
                    </a:p>
                  </a:txBody>
                  <a:tcPr>
                    <a:solidFill>
                      <a:schemeClr val="bg1"/>
                    </a:solidFill>
                  </a:tcPr>
                </a:tc>
                <a:tc>
                  <a:txBody>
                    <a:bodyPr/>
                    <a:lstStyle/>
                    <a:p>
                      <a:pPr algn="ctr"/>
                      <a:r>
                        <a:rPr lang="en-US" dirty="0">
                          <a:solidFill>
                            <a:schemeClr val="tx1"/>
                          </a:solidFill>
                        </a:rPr>
                        <a:t>RatePerNight</a:t>
                      </a:r>
                    </a:p>
                  </a:txBody>
                  <a:tcPr>
                    <a:solidFill>
                      <a:schemeClr val="bg1"/>
                    </a:solidFill>
                  </a:tcPr>
                </a:tc>
                <a:tc>
                  <a:txBody>
                    <a:bodyPr/>
                    <a:lstStyle/>
                    <a:p>
                      <a:pPr algn="ctr"/>
                      <a:r>
                        <a:rPr lang="en-US" dirty="0">
                          <a:solidFill>
                            <a:schemeClr val="tx1"/>
                          </a:solidFill>
                        </a:rPr>
                        <a:t>OtherRevenue</a:t>
                      </a:r>
                    </a:p>
                  </a:txBody>
                  <a:tcPr>
                    <a:solidFill>
                      <a:schemeClr val="bg1"/>
                    </a:solidFill>
                  </a:tcPr>
                </a:tc>
                <a:tc>
                  <a:txBody>
                    <a:bodyPr/>
                    <a:lstStyle/>
                    <a:p>
                      <a:pPr algn="ctr"/>
                      <a:r>
                        <a:rPr lang="en-US" dirty="0">
                          <a:solidFill>
                            <a:schemeClr val="tx1"/>
                          </a:solidFill>
                        </a:rPr>
                        <a:t>TotalSpending</a:t>
                      </a:r>
                    </a:p>
                  </a:txBody>
                  <a:tcPr>
                    <a:solidFill>
                      <a:schemeClr val="bg1"/>
                    </a:solidFill>
                  </a:tcPr>
                </a:tc>
                <a:extLst>
                  <a:ext uri="{0D108BD9-81ED-4DB2-BD59-A6C34878D82A}">
                    <a16:rowId xmlns:a16="http://schemas.microsoft.com/office/drawing/2014/main" val="4254784646"/>
                  </a:ext>
                </a:extLst>
              </a:tr>
              <a:tr h="370840">
                <a:tc>
                  <a:txBody>
                    <a:bodyPr/>
                    <a:lstStyle/>
                    <a:p>
                      <a:pPr algn="ctr"/>
                      <a:r>
                        <a:rPr lang="en-US" dirty="0">
                          <a:solidFill>
                            <a:schemeClr val="tx1"/>
                          </a:solidFill>
                        </a:rPr>
                        <a:t>1</a:t>
                      </a:r>
                    </a:p>
                  </a:txBody>
                  <a:tcPr>
                    <a:solidFill>
                      <a:srgbClr val="A6D1FF"/>
                    </a:solidFill>
                  </a:tcPr>
                </a:tc>
                <a:tc>
                  <a:txBody>
                    <a:bodyPr/>
                    <a:lstStyle/>
                    <a:p>
                      <a:pPr algn="ctr"/>
                      <a:r>
                        <a:rPr lang="en-US" dirty="0">
                          <a:solidFill>
                            <a:schemeClr val="tx1"/>
                          </a:solidFill>
                        </a:rPr>
                        <a:t>83</a:t>
                      </a:r>
                    </a:p>
                  </a:txBody>
                  <a:tcPr>
                    <a:solidFill>
                      <a:srgbClr val="A6D1FF"/>
                    </a:solidFill>
                  </a:tcPr>
                </a:tc>
                <a:tc>
                  <a:txBody>
                    <a:bodyPr/>
                    <a:lstStyle/>
                    <a:p>
                      <a:pPr algn="ctr"/>
                      <a:r>
                        <a:rPr lang="en-US" dirty="0">
                          <a:solidFill>
                            <a:schemeClr val="tx1"/>
                          </a:solidFill>
                        </a:rPr>
                        <a:t>7</a:t>
                      </a:r>
                    </a:p>
                  </a:txBody>
                  <a:tcPr>
                    <a:solidFill>
                      <a:srgbClr val="A6D1FF"/>
                    </a:solidFill>
                  </a:tcPr>
                </a:tc>
                <a:tc>
                  <a:txBody>
                    <a:bodyPr/>
                    <a:lstStyle/>
                    <a:p>
                      <a:pPr algn="ctr"/>
                      <a:r>
                        <a:rPr lang="en-US" dirty="0">
                          <a:solidFill>
                            <a:schemeClr val="tx1"/>
                          </a:solidFill>
                        </a:rPr>
                        <a:t>3</a:t>
                      </a:r>
                    </a:p>
                  </a:txBody>
                  <a:tcPr>
                    <a:solidFill>
                      <a:srgbClr val="A6D1FF"/>
                    </a:solidFill>
                  </a:tcPr>
                </a:tc>
                <a:tc>
                  <a:txBody>
                    <a:bodyPr/>
                    <a:lstStyle/>
                    <a:p>
                      <a:pPr algn="ctr"/>
                      <a:r>
                        <a:rPr lang="en-US" dirty="0">
                          <a:solidFill>
                            <a:schemeClr val="tx1"/>
                          </a:solidFill>
                        </a:rPr>
                        <a:t>119</a:t>
                      </a:r>
                    </a:p>
                  </a:txBody>
                  <a:tcPr>
                    <a:solidFill>
                      <a:srgbClr val="A6D1FF"/>
                    </a:solidFill>
                  </a:tcPr>
                </a:tc>
                <a:tc>
                  <a:txBody>
                    <a:bodyPr/>
                    <a:lstStyle/>
                    <a:p>
                      <a:pPr algn="ctr"/>
                      <a:r>
                        <a:rPr lang="en-US" dirty="0">
                          <a:solidFill>
                            <a:schemeClr val="tx1"/>
                          </a:solidFill>
                        </a:rPr>
                        <a:t>73.7</a:t>
                      </a:r>
                    </a:p>
                  </a:txBody>
                  <a:tcPr>
                    <a:solidFill>
                      <a:srgbClr val="A6D1FF"/>
                    </a:solidFill>
                  </a:tcPr>
                </a:tc>
                <a:tc>
                  <a:txBody>
                    <a:bodyPr/>
                    <a:lstStyle/>
                    <a:p>
                      <a:pPr algn="ctr"/>
                      <a:r>
                        <a:rPr lang="en-US" dirty="0">
                          <a:solidFill>
                            <a:schemeClr val="tx1"/>
                          </a:solidFill>
                        </a:rPr>
                        <a:t>431</a:t>
                      </a:r>
                    </a:p>
                  </a:txBody>
                  <a:tcPr>
                    <a:solidFill>
                      <a:srgbClr val="A6D1FF"/>
                    </a:solidFill>
                  </a:tcPr>
                </a:tc>
                <a:extLst>
                  <a:ext uri="{0D108BD9-81ED-4DB2-BD59-A6C34878D82A}">
                    <a16:rowId xmlns:a16="http://schemas.microsoft.com/office/drawing/2014/main" val="2639990922"/>
                  </a:ext>
                </a:extLst>
              </a:tr>
              <a:tr h="370840">
                <a:tc>
                  <a:txBody>
                    <a:bodyPr/>
                    <a:lstStyle/>
                    <a:p>
                      <a:pPr algn="ctr"/>
                      <a:r>
                        <a:rPr lang="en-US" dirty="0">
                          <a:solidFill>
                            <a:schemeClr val="tx1"/>
                          </a:solidFill>
                        </a:rPr>
                        <a:t>2</a:t>
                      </a:r>
                    </a:p>
                  </a:txBody>
                  <a:tcPr>
                    <a:solidFill>
                      <a:schemeClr val="bg1"/>
                    </a:solidFill>
                  </a:tcPr>
                </a:tc>
                <a:tc>
                  <a:txBody>
                    <a:bodyPr/>
                    <a:lstStyle/>
                    <a:p>
                      <a:pPr algn="ctr"/>
                      <a:r>
                        <a:rPr lang="en-US" dirty="0">
                          <a:solidFill>
                            <a:schemeClr val="tx1"/>
                          </a:solidFill>
                        </a:rPr>
                        <a:t>59</a:t>
                      </a:r>
                    </a:p>
                  </a:txBody>
                  <a:tcPr>
                    <a:solidFill>
                      <a:schemeClr val="bg1"/>
                    </a:solidFill>
                  </a:tcPr>
                </a:tc>
                <a:tc>
                  <a:txBody>
                    <a:bodyPr/>
                    <a:lstStyle/>
                    <a:p>
                      <a:pPr algn="ctr"/>
                      <a:r>
                        <a:rPr lang="en-US" dirty="0">
                          <a:solidFill>
                            <a:schemeClr val="tx1"/>
                          </a:solidFill>
                        </a:rPr>
                        <a:t>3</a:t>
                      </a:r>
                    </a:p>
                  </a:txBody>
                  <a:tcPr>
                    <a:solidFill>
                      <a:schemeClr val="bg1"/>
                    </a:solidFill>
                  </a:tcPr>
                </a:tc>
                <a:tc>
                  <a:txBody>
                    <a:bodyPr/>
                    <a:lstStyle/>
                    <a:p>
                      <a:pPr algn="ctr"/>
                      <a:r>
                        <a:rPr lang="en-US" dirty="0">
                          <a:solidFill>
                            <a:schemeClr val="tx1"/>
                          </a:solidFill>
                        </a:rPr>
                        <a:t>2</a:t>
                      </a:r>
                    </a:p>
                  </a:txBody>
                  <a:tcPr>
                    <a:solidFill>
                      <a:schemeClr val="bg1"/>
                    </a:solidFill>
                  </a:tcPr>
                </a:tc>
                <a:tc>
                  <a:txBody>
                    <a:bodyPr/>
                    <a:lstStyle/>
                    <a:p>
                      <a:pPr algn="ctr"/>
                      <a:r>
                        <a:rPr lang="en-US" dirty="0">
                          <a:solidFill>
                            <a:schemeClr val="tx1"/>
                          </a:solidFill>
                        </a:rPr>
                        <a:t>102</a:t>
                      </a:r>
                    </a:p>
                  </a:txBody>
                  <a:tcPr>
                    <a:solidFill>
                      <a:schemeClr val="bg1"/>
                    </a:solidFill>
                  </a:tcPr>
                </a:tc>
                <a:tc>
                  <a:txBody>
                    <a:bodyPr/>
                    <a:lstStyle/>
                    <a:p>
                      <a:pPr algn="ctr"/>
                      <a:r>
                        <a:rPr lang="en-US" dirty="0">
                          <a:solidFill>
                            <a:schemeClr val="tx1"/>
                          </a:solidFill>
                        </a:rPr>
                        <a:t>30.4</a:t>
                      </a:r>
                    </a:p>
                  </a:txBody>
                  <a:tcPr>
                    <a:solidFill>
                      <a:schemeClr val="bg1"/>
                    </a:solidFill>
                  </a:tcPr>
                </a:tc>
                <a:tc>
                  <a:txBody>
                    <a:bodyPr/>
                    <a:lstStyle/>
                    <a:p>
                      <a:pPr algn="ctr"/>
                      <a:r>
                        <a:rPr lang="en-US" dirty="0">
                          <a:solidFill>
                            <a:schemeClr val="tx1"/>
                          </a:solidFill>
                        </a:rPr>
                        <a:t>200</a:t>
                      </a:r>
                    </a:p>
                  </a:txBody>
                  <a:tcPr>
                    <a:solidFill>
                      <a:schemeClr val="bg1"/>
                    </a:solidFill>
                  </a:tcPr>
                </a:tc>
                <a:extLst>
                  <a:ext uri="{0D108BD9-81ED-4DB2-BD59-A6C34878D82A}">
                    <a16:rowId xmlns:a16="http://schemas.microsoft.com/office/drawing/2014/main" val="401853254"/>
                  </a:ext>
                </a:extLst>
              </a:tr>
              <a:tr h="370840">
                <a:tc>
                  <a:txBody>
                    <a:bodyPr/>
                    <a:lstStyle/>
                    <a:p>
                      <a:pPr algn="ctr"/>
                      <a:r>
                        <a:rPr lang="en-US" dirty="0">
                          <a:solidFill>
                            <a:schemeClr val="tx1"/>
                          </a:solidFill>
                        </a:rPr>
                        <a:t>3</a:t>
                      </a:r>
                    </a:p>
                  </a:txBody>
                  <a:tcPr>
                    <a:solidFill>
                      <a:srgbClr val="A6D1FF"/>
                    </a:solidFill>
                  </a:tcPr>
                </a:tc>
                <a:tc>
                  <a:txBody>
                    <a:bodyPr/>
                    <a:lstStyle/>
                    <a:p>
                      <a:pPr algn="ctr"/>
                      <a:r>
                        <a:rPr lang="en-US" dirty="0">
                          <a:solidFill>
                            <a:schemeClr val="tx1"/>
                          </a:solidFill>
                        </a:rPr>
                        <a:t>75</a:t>
                      </a:r>
                    </a:p>
                  </a:txBody>
                  <a:tcPr>
                    <a:solidFill>
                      <a:srgbClr val="A6D1FF"/>
                    </a:solidFill>
                  </a:tcPr>
                </a:tc>
                <a:tc>
                  <a:txBody>
                    <a:bodyPr/>
                    <a:lstStyle/>
                    <a:p>
                      <a:pPr algn="ctr"/>
                      <a:r>
                        <a:rPr lang="en-US" dirty="0">
                          <a:solidFill>
                            <a:schemeClr val="tx1"/>
                          </a:solidFill>
                        </a:rPr>
                        <a:t>8</a:t>
                      </a:r>
                    </a:p>
                  </a:txBody>
                  <a:tcPr>
                    <a:solidFill>
                      <a:srgbClr val="A6D1FF"/>
                    </a:solidFill>
                  </a:tcPr>
                </a:tc>
                <a:tc>
                  <a:txBody>
                    <a:bodyPr/>
                    <a:lstStyle/>
                    <a:p>
                      <a:pPr algn="ctr"/>
                      <a:r>
                        <a:rPr lang="en-US" dirty="0">
                          <a:solidFill>
                            <a:schemeClr val="tx1"/>
                          </a:solidFill>
                        </a:rPr>
                        <a:t>4</a:t>
                      </a:r>
                    </a:p>
                  </a:txBody>
                  <a:tcPr>
                    <a:solidFill>
                      <a:srgbClr val="A6D1FF"/>
                    </a:solidFill>
                  </a:tcPr>
                </a:tc>
                <a:tc>
                  <a:txBody>
                    <a:bodyPr/>
                    <a:lstStyle/>
                    <a:p>
                      <a:pPr algn="ctr"/>
                      <a:r>
                        <a:rPr lang="en-US" dirty="0">
                          <a:solidFill>
                            <a:schemeClr val="tx1"/>
                          </a:solidFill>
                        </a:rPr>
                        <a:t>191</a:t>
                      </a:r>
                    </a:p>
                  </a:txBody>
                  <a:tcPr>
                    <a:solidFill>
                      <a:srgbClr val="A6D1FF"/>
                    </a:solidFill>
                  </a:tcPr>
                </a:tc>
                <a:tc>
                  <a:txBody>
                    <a:bodyPr/>
                    <a:lstStyle/>
                    <a:p>
                      <a:pPr algn="ctr"/>
                      <a:r>
                        <a:rPr lang="en-US" dirty="0">
                          <a:solidFill>
                            <a:schemeClr val="tx1"/>
                          </a:solidFill>
                        </a:rPr>
                        <a:t>102.0</a:t>
                      </a:r>
                    </a:p>
                  </a:txBody>
                  <a:tcPr>
                    <a:solidFill>
                      <a:srgbClr val="A6D1FF"/>
                    </a:solidFill>
                  </a:tcPr>
                </a:tc>
                <a:tc>
                  <a:txBody>
                    <a:bodyPr/>
                    <a:lstStyle/>
                    <a:p>
                      <a:pPr algn="ctr"/>
                      <a:r>
                        <a:rPr lang="en-US" dirty="0">
                          <a:solidFill>
                            <a:schemeClr val="tx1"/>
                          </a:solidFill>
                        </a:rPr>
                        <a:t>741</a:t>
                      </a:r>
                    </a:p>
                  </a:txBody>
                  <a:tcPr>
                    <a:solidFill>
                      <a:srgbClr val="A6D1FF"/>
                    </a:solidFill>
                  </a:tcPr>
                </a:tc>
                <a:extLst>
                  <a:ext uri="{0D108BD9-81ED-4DB2-BD59-A6C34878D82A}">
                    <a16:rowId xmlns:a16="http://schemas.microsoft.com/office/drawing/2014/main" val="2352607893"/>
                  </a:ext>
                </a:extLst>
              </a:tr>
            </a:tbl>
          </a:graphicData>
        </a:graphic>
      </p:graphicFrame>
      <p:pic>
        <p:nvPicPr>
          <p:cNvPr id="10" name="Picture 9" descr="A graph of a number of clusters&#10;&#10;Description automatically generated">
            <a:extLst>
              <a:ext uri="{FF2B5EF4-FFF2-40B4-BE49-F238E27FC236}">
                <a16:creationId xmlns:a16="http://schemas.microsoft.com/office/drawing/2014/main" id="{0D89232C-9C0E-B583-8C1D-B4AF2C683395}"/>
              </a:ext>
            </a:extLst>
          </p:cNvPr>
          <p:cNvPicPr>
            <a:picLocks noChangeAspect="1"/>
          </p:cNvPicPr>
          <p:nvPr/>
        </p:nvPicPr>
        <p:blipFill>
          <a:blip r:embed="rId3"/>
          <a:stretch>
            <a:fillRect/>
          </a:stretch>
        </p:blipFill>
        <p:spPr>
          <a:xfrm>
            <a:off x="159789" y="2647950"/>
            <a:ext cx="4550410" cy="2457450"/>
          </a:xfrm>
          <a:prstGeom prst="rect">
            <a:avLst/>
          </a:prstGeom>
        </p:spPr>
      </p:pic>
      <p:sp>
        <p:nvSpPr>
          <p:cNvPr id="11" name="TextBox 10">
            <a:extLst>
              <a:ext uri="{FF2B5EF4-FFF2-40B4-BE49-F238E27FC236}">
                <a16:creationId xmlns:a16="http://schemas.microsoft.com/office/drawing/2014/main" id="{6B9AFACA-F9DB-CB75-D04B-4242C917342B}"/>
              </a:ext>
            </a:extLst>
          </p:cNvPr>
          <p:cNvSpPr txBox="1"/>
          <p:nvPr/>
        </p:nvSpPr>
        <p:spPr>
          <a:xfrm>
            <a:off x="913939" y="2417861"/>
            <a:ext cx="3599062" cy="307777"/>
          </a:xfrm>
          <a:prstGeom prst="rect">
            <a:avLst/>
          </a:prstGeom>
          <a:noFill/>
        </p:spPr>
        <p:txBody>
          <a:bodyPr wrap="none" rtlCol="0">
            <a:spAutoFit/>
          </a:bodyPr>
          <a:lstStyle/>
          <a:p>
            <a:r>
              <a:rPr lang="en-US" dirty="0"/>
              <a:t>Elbow Method Determines Optimal k Value</a:t>
            </a:r>
          </a:p>
        </p:txBody>
      </p:sp>
      <p:cxnSp>
        <p:nvCxnSpPr>
          <p:cNvPr id="15" name="Straight Connector 14">
            <a:extLst>
              <a:ext uri="{FF2B5EF4-FFF2-40B4-BE49-F238E27FC236}">
                <a16:creationId xmlns:a16="http://schemas.microsoft.com/office/drawing/2014/main" id="{04DC9C06-051A-02C8-E19C-B81E56AD7B08}"/>
              </a:ext>
            </a:extLst>
          </p:cNvPr>
          <p:cNvCxnSpPr/>
          <p:nvPr/>
        </p:nvCxnSpPr>
        <p:spPr>
          <a:xfrm>
            <a:off x="302894" y="1154430"/>
            <a:ext cx="8538209" cy="0"/>
          </a:xfrm>
          <a:prstGeom prst="line">
            <a:avLst/>
          </a:prstGeom>
          <a:ln w="222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528A7E-0956-0522-04A1-2D91F4921EAD}"/>
              </a:ext>
            </a:extLst>
          </p:cNvPr>
          <p:cNvCxnSpPr/>
          <p:nvPr/>
        </p:nvCxnSpPr>
        <p:spPr>
          <a:xfrm>
            <a:off x="302894" y="1489710"/>
            <a:ext cx="8538209" cy="0"/>
          </a:xfrm>
          <a:prstGeom prst="line">
            <a:avLst/>
          </a:prstGeom>
          <a:ln w="222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196D962-56C7-1BA1-B5E7-E73E88E431D6}"/>
              </a:ext>
            </a:extLst>
          </p:cNvPr>
          <p:cNvSpPr/>
          <p:nvPr/>
        </p:nvSpPr>
        <p:spPr>
          <a:xfrm>
            <a:off x="1703070" y="4300035"/>
            <a:ext cx="148590" cy="14859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132B3E0-280F-8CC6-F911-EC8C0D845A25}"/>
              </a:ext>
            </a:extLst>
          </p:cNvPr>
          <p:cNvSpPr/>
          <p:nvPr/>
        </p:nvSpPr>
        <p:spPr>
          <a:xfrm>
            <a:off x="4937760" y="2725638"/>
            <a:ext cx="3749040" cy="2017812"/>
          </a:xfrm>
          <a:prstGeom prst="roundRect">
            <a:avLst/>
          </a:prstGeom>
          <a:solidFill>
            <a:schemeClr val="bg1"/>
          </a:solidFill>
          <a:ln>
            <a:solidFill>
              <a:srgbClr val="A6D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Tourists traveling together in large groups, who stay for an extended period at the hotel, prefer to book in advance, typically a few months before arrival, as they can get a lower RatePerNight</a:t>
            </a:r>
          </a:p>
          <a:p>
            <a:pPr algn="ctr"/>
            <a:endParaRPr lang="en-US" dirty="0">
              <a:solidFill>
                <a:schemeClr val="tx1"/>
              </a:solidFill>
            </a:endParaRPr>
          </a:p>
        </p:txBody>
      </p:sp>
      <p:sp>
        <p:nvSpPr>
          <p:cNvPr id="19" name="TextBox 18">
            <a:extLst>
              <a:ext uri="{FF2B5EF4-FFF2-40B4-BE49-F238E27FC236}">
                <a16:creationId xmlns:a16="http://schemas.microsoft.com/office/drawing/2014/main" id="{BF7EC885-34D1-2277-567A-7930C7FFF191}"/>
              </a:ext>
            </a:extLst>
          </p:cNvPr>
          <p:cNvSpPr txBox="1"/>
          <p:nvPr/>
        </p:nvSpPr>
        <p:spPr>
          <a:xfrm>
            <a:off x="8760562" y="4835723"/>
            <a:ext cx="383438" cy="307777"/>
          </a:xfrm>
          <a:prstGeom prst="rect">
            <a:avLst/>
          </a:prstGeom>
          <a:noFill/>
        </p:spPr>
        <p:txBody>
          <a:bodyPr wrap="none" rtlCol="0">
            <a:spAutoFit/>
          </a:bodyPr>
          <a:lstStyle/>
          <a:p>
            <a:r>
              <a:rPr lang="en-US" dirty="0"/>
              <a:t>11</a:t>
            </a:r>
          </a:p>
        </p:txBody>
      </p:sp>
    </p:spTree>
    <p:extLst>
      <p:ext uri="{BB962C8B-B14F-4D97-AF65-F5344CB8AC3E}">
        <p14:creationId xmlns:p14="http://schemas.microsoft.com/office/powerpoint/2010/main" val="275796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stribution channel&#10;&#10;Description automatically generated">
            <a:extLst>
              <a:ext uri="{FF2B5EF4-FFF2-40B4-BE49-F238E27FC236}">
                <a16:creationId xmlns:a16="http://schemas.microsoft.com/office/drawing/2014/main" id="{AF3A81E4-E963-2193-E73F-5D4CEF26C0FA}"/>
              </a:ext>
            </a:extLst>
          </p:cNvPr>
          <p:cNvPicPr>
            <a:picLocks noChangeAspect="1"/>
          </p:cNvPicPr>
          <p:nvPr/>
        </p:nvPicPr>
        <p:blipFill>
          <a:blip r:embed="rId2"/>
          <a:stretch>
            <a:fillRect/>
          </a:stretch>
        </p:blipFill>
        <p:spPr>
          <a:xfrm>
            <a:off x="4247623" y="519588"/>
            <a:ext cx="4915251" cy="3063240"/>
          </a:xfrm>
          <a:prstGeom prst="rect">
            <a:avLst/>
          </a:prstGeom>
        </p:spPr>
      </p:pic>
      <p:graphicFrame>
        <p:nvGraphicFramePr>
          <p:cNvPr id="10" name="Table 9">
            <a:extLst>
              <a:ext uri="{FF2B5EF4-FFF2-40B4-BE49-F238E27FC236}">
                <a16:creationId xmlns:a16="http://schemas.microsoft.com/office/drawing/2014/main" id="{3AA452F6-7055-219D-9E3E-7BD7F37307B8}"/>
              </a:ext>
            </a:extLst>
          </p:cNvPr>
          <p:cNvGraphicFramePr>
            <a:graphicFrameLocks noGrp="1"/>
          </p:cNvGraphicFramePr>
          <p:nvPr>
            <p:extLst>
              <p:ext uri="{D42A27DB-BD31-4B8C-83A1-F6EECF244321}">
                <p14:modId xmlns:p14="http://schemas.microsoft.com/office/powerpoint/2010/main" val="3661024269"/>
              </p:ext>
            </p:extLst>
          </p:nvPr>
        </p:nvGraphicFramePr>
        <p:xfrm>
          <a:off x="98884" y="3529716"/>
          <a:ext cx="4473116" cy="1524000"/>
        </p:xfrm>
        <a:graphic>
          <a:graphicData uri="http://schemas.openxmlformats.org/drawingml/2006/table">
            <a:tbl>
              <a:tblPr firstRow="1" bandRow="1">
                <a:tableStyleId>{4E38C439-E7B2-4FB9-9F5A-CBCAD1995E60}</a:tableStyleId>
              </a:tblPr>
              <a:tblGrid>
                <a:gridCol w="2236558">
                  <a:extLst>
                    <a:ext uri="{9D8B030D-6E8A-4147-A177-3AD203B41FA5}">
                      <a16:colId xmlns:a16="http://schemas.microsoft.com/office/drawing/2014/main" val="867777718"/>
                    </a:ext>
                  </a:extLst>
                </a:gridCol>
                <a:gridCol w="2236558">
                  <a:extLst>
                    <a:ext uri="{9D8B030D-6E8A-4147-A177-3AD203B41FA5}">
                      <a16:colId xmlns:a16="http://schemas.microsoft.com/office/drawing/2014/main" val="3617975353"/>
                    </a:ext>
                  </a:extLst>
                </a:gridCol>
              </a:tblGrid>
              <a:tr h="280670">
                <a:tc>
                  <a:txBody>
                    <a:bodyPr/>
                    <a:lstStyle/>
                    <a:p>
                      <a:r>
                        <a:rPr lang="en-US" dirty="0">
                          <a:solidFill>
                            <a:schemeClr val="tx1"/>
                          </a:solidFill>
                        </a:rPr>
                        <a:t>Distribution Channel</a:t>
                      </a:r>
                    </a:p>
                  </a:txBody>
                  <a:tcPr>
                    <a:solidFill>
                      <a:schemeClr val="bg1"/>
                    </a:solidFill>
                  </a:tcPr>
                </a:tc>
                <a:tc>
                  <a:txBody>
                    <a:bodyPr/>
                    <a:lstStyle/>
                    <a:p>
                      <a:pPr algn="ctr"/>
                      <a:r>
                        <a:rPr lang="en-US" dirty="0">
                          <a:solidFill>
                            <a:schemeClr val="tx1"/>
                          </a:solidFill>
                        </a:rPr>
                        <a:t>Average Revenue (in Euros)</a:t>
                      </a:r>
                    </a:p>
                  </a:txBody>
                  <a:tcPr>
                    <a:solidFill>
                      <a:schemeClr val="bg1"/>
                    </a:solidFill>
                  </a:tcPr>
                </a:tc>
                <a:extLst>
                  <a:ext uri="{0D108BD9-81ED-4DB2-BD59-A6C34878D82A}">
                    <a16:rowId xmlns:a16="http://schemas.microsoft.com/office/drawing/2014/main" val="1350147638"/>
                  </a:ext>
                </a:extLst>
              </a:tr>
              <a:tr h="280670">
                <a:tc>
                  <a:txBody>
                    <a:bodyPr/>
                    <a:lstStyle/>
                    <a:p>
                      <a:r>
                        <a:rPr lang="en-US" dirty="0" err="1">
                          <a:solidFill>
                            <a:schemeClr val="tx1"/>
                          </a:solidFill>
                        </a:rPr>
                        <a:t>TravelAgent</a:t>
                      </a:r>
                      <a:r>
                        <a:rPr lang="en-US" dirty="0">
                          <a:solidFill>
                            <a:schemeClr val="tx1"/>
                          </a:solidFill>
                        </a:rPr>
                        <a:t>/Operator</a:t>
                      </a:r>
                    </a:p>
                  </a:txBody>
                  <a:tcPr>
                    <a:solidFill>
                      <a:srgbClr val="A6D1FF"/>
                    </a:solidFill>
                  </a:tcPr>
                </a:tc>
                <a:tc>
                  <a:txBody>
                    <a:bodyPr/>
                    <a:lstStyle/>
                    <a:p>
                      <a:pPr algn="ctr"/>
                      <a:r>
                        <a:rPr lang="en-US" sz="1400" b="0" i="0" u="none" strike="noStrike" cap="none" dirty="0">
                          <a:solidFill>
                            <a:srgbClr val="000000"/>
                          </a:solidFill>
                          <a:effectLst/>
                          <a:latin typeface="Calibri"/>
                          <a:ea typeface="Calibri"/>
                          <a:cs typeface="Calibri"/>
                          <a:sym typeface="Arial"/>
                        </a:rPr>
                        <a:t>1,071,712</a:t>
                      </a:r>
                      <a:endParaRPr lang="en-US" dirty="0">
                        <a:solidFill>
                          <a:schemeClr val="tx1"/>
                        </a:solidFill>
                      </a:endParaRPr>
                    </a:p>
                  </a:txBody>
                  <a:tcPr>
                    <a:solidFill>
                      <a:srgbClr val="A6D1FF"/>
                    </a:solidFill>
                  </a:tcPr>
                </a:tc>
                <a:extLst>
                  <a:ext uri="{0D108BD9-81ED-4DB2-BD59-A6C34878D82A}">
                    <a16:rowId xmlns:a16="http://schemas.microsoft.com/office/drawing/2014/main" val="417548046"/>
                  </a:ext>
                </a:extLst>
              </a:tr>
              <a:tr h="280670">
                <a:tc>
                  <a:txBody>
                    <a:bodyPr/>
                    <a:lstStyle/>
                    <a:p>
                      <a:r>
                        <a:rPr lang="en-US" dirty="0">
                          <a:solidFill>
                            <a:schemeClr val="tx1"/>
                          </a:solidFill>
                        </a:rPr>
                        <a:t>Direct</a:t>
                      </a:r>
                    </a:p>
                  </a:txBody>
                  <a:tcPr>
                    <a:solidFill>
                      <a:schemeClr val="bg1"/>
                    </a:solidFill>
                  </a:tcPr>
                </a:tc>
                <a:tc>
                  <a:txBody>
                    <a:bodyPr/>
                    <a:lstStyle/>
                    <a:p>
                      <a:pPr algn="ctr"/>
                      <a:r>
                        <a:rPr lang="en-US" sz="1400" b="0" i="0" u="none" strike="noStrike" cap="none" dirty="0">
                          <a:solidFill>
                            <a:srgbClr val="000000"/>
                          </a:solidFill>
                          <a:effectLst/>
                          <a:latin typeface="Calibri"/>
                          <a:ea typeface="Calibri"/>
                          <a:cs typeface="Calibri"/>
                          <a:sym typeface="Arial"/>
                        </a:rPr>
                        <a:t>175,869</a:t>
                      </a:r>
                      <a:endParaRPr lang="en-US" dirty="0">
                        <a:solidFill>
                          <a:schemeClr val="tx1"/>
                        </a:solidFill>
                      </a:endParaRPr>
                    </a:p>
                  </a:txBody>
                  <a:tcPr>
                    <a:solidFill>
                      <a:schemeClr val="bg1"/>
                    </a:solidFill>
                  </a:tcPr>
                </a:tc>
                <a:extLst>
                  <a:ext uri="{0D108BD9-81ED-4DB2-BD59-A6C34878D82A}">
                    <a16:rowId xmlns:a16="http://schemas.microsoft.com/office/drawing/2014/main" val="2699585899"/>
                  </a:ext>
                </a:extLst>
              </a:tr>
              <a:tr h="280670">
                <a:tc>
                  <a:txBody>
                    <a:bodyPr/>
                    <a:lstStyle/>
                    <a:p>
                      <a:r>
                        <a:rPr lang="en-US" dirty="0">
                          <a:solidFill>
                            <a:schemeClr val="tx1"/>
                          </a:solidFill>
                        </a:rPr>
                        <a:t>Corporate</a:t>
                      </a:r>
                    </a:p>
                  </a:txBody>
                  <a:tcPr>
                    <a:solidFill>
                      <a:srgbClr val="A6D1FF"/>
                    </a:solidFill>
                  </a:tcPr>
                </a:tc>
                <a:tc>
                  <a:txBody>
                    <a:bodyPr/>
                    <a:lstStyle/>
                    <a:p>
                      <a:pPr algn="ctr"/>
                      <a:r>
                        <a:rPr lang="en-US" sz="1400" b="0" i="0" u="none" strike="noStrike" cap="none" dirty="0">
                          <a:solidFill>
                            <a:srgbClr val="000000"/>
                          </a:solidFill>
                          <a:effectLst/>
                          <a:latin typeface="Calibri"/>
                          <a:ea typeface="Calibri"/>
                          <a:cs typeface="Calibri"/>
                          <a:sym typeface="Arial"/>
                        </a:rPr>
                        <a:t>35,242</a:t>
                      </a:r>
                      <a:endParaRPr lang="en-US" dirty="0">
                        <a:solidFill>
                          <a:schemeClr val="tx1"/>
                        </a:solidFill>
                      </a:endParaRPr>
                    </a:p>
                  </a:txBody>
                  <a:tcPr>
                    <a:solidFill>
                      <a:srgbClr val="A6D1FF"/>
                    </a:solidFill>
                  </a:tcPr>
                </a:tc>
                <a:extLst>
                  <a:ext uri="{0D108BD9-81ED-4DB2-BD59-A6C34878D82A}">
                    <a16:rowId xmlns:a16="http://schemas.microsoft.com/office/drawing/2014/main" val="3967429128"/>
                  </a:ext>
                </a:extLst>
              </a:tr>
              <a:tr h="280670">
                <a:tc>
                  <a:txBody>
                    <a:bodyPr/>
                    <a:lstStyle/>
                    <a:p>
                      <a:r>
                        <a:rPr lang="en-US" dirty="0">
                          <a:solidFill>
                            <a:schemeClr val="tx1"/>
                          </a:solidFill>
                        </a:rPr>
                        <a:t>Electric</a:t>
                      </a:r>
                    </a:p>
                  </a:txBody>
                  <a:tcPr>
                    <a:solidFill>
                      <a:schemeClr val="bg1"/>
                    </a:solidFill>
                  </a:tcPr>
                </a:tc>
                <a:tc>
                  <a:txBody>
                    <a:bodyPr/>
                    <a:lstStyle/>
                    <a:p>
                      <a:pPr algn="ctr"/>
                      <a:r>
                        <a:rPr lang="en-US" sz="1400" dirty="0">
                          <a:effectLst/>
                        </a:rPr>
                        <a:t>9,937</a:t>
                      </a:r>
                    </a:p>
                  </a:txBody>
                  <a:tcPr marL="57150" marR="57150" marT="19050" marB="19050" anchor="ctr">
                    <a:solidFill>
                      <a:schemeClr val="bg1"/>
                    </a:solidFill>
                  </a:tcPr>
                </a:tc>
                <a:extLst>
                  <a:ext uri="{0D108BD9-81ED-4DB2-BD59-A6C34878D82A}">
                    <a16:rowId xmlns:a16="http://schemas.microsoft.com/office/drawing/2014/main" val="2940806058"/>
                  </a:ext>
                </a:extLst>
              </a:tr>
            </a:tbl>
          </a:graphicData>
        </a:graphic>
      </p:graphicFrame>
      <p:sp>
        <p:nvSpPr>
          <p:cNvPr id="11" name="Title 2">
            <a:extLst>
              <a:ext uri="{FF2B5EF4-FFF2-40B4-BE49-F238E27FC236}">
                <a16:creationId xmlns:a16="http://schemas.microsoft.com/office/drawing/2014/main" id="{57AAB27D-0CD9-F501-1CF6-400248F10A15}"/>
              </a:ext>
            </a:extLst>
          </p:cNvPr>
          <p:cNvSpPr txBox="1">
            <a:spLocks/>
          </p:cNvSpPr>
          <p:nvPr/>
        </p:nvSpPr>
        <p:spPr>
          <a:xfrm>
            <a:off x="812134" y="0"/>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K-Means Clustering Analysis</a:t>
            </a:r>
          </a:p>
        </p:txBody>
      </p:sp>
      <p:pic>
        <p:nvPicPr>
          <p:cNvPr id="20" name="Picture 19" descr="A graph showing a number of points&#10;&#10;Description automatically generated with medium confidence">
            <a:extLst>
              <a:ext uri="{FF2B5EF4-FFF2-40B4-BE49-F238E27FC236}">
                <a16:creationId xmlns:a16="http://schemas.microsoft.com/office/drawing/2014/main" id="{A8B448DB-DA4A-A481-59DE-601EAE466E96}"/>
              </a:ext>
            </a:extLst>
          </p:cNvPr>
          <p:cNvPicPr>
            <a:picLocks noChangeAspect="1"/>
          </p:cNvPicPr>
          <p:nvPr/>
        </p:nvPicPr>
        <p:blipFill>
          <a:blip r:embed="rId3"/>
          <a:stretch>
            <a:fillRect/>
          </a:stretch>
        </p:blipFill>
        <p:spPr>
          <a:xfrm>
            <a:off x="0" y="730037"/>
            <a:ext cx="4431088" cy="2642342"/>
          </a:xfrm>
          <a:prstGeom prst="rect">
            <a:avLst/>
          </a:prstGeom>
        </p:spPr>
      </p:pic>
      <p:sp>
        <p:nvSpPr>
          <p:cNvPr id="21" name="Rounded Rectangle 20">
            <a:extLst>
              <a:ext uri="{FF2B5EF4-FFF2-40B4-BE49-F238E27FC236}">
                <a16:creationId xmlns:a16="http://schemas.microsoft.com/office/drawing/2014/main" id="{19FE71AA-8742-31B2-85A3-462F53899857}"/>
              </a:ext>
            </a:extLst>
          </p:cNvPr>
          <p:cNvSpPr/>
          <p:nvPr/>
        </p:nvSpPr>
        <p:spPr>
          <a:xfrm>
            <a:off x="5132070" y="3622233"/>
            <a:ext cx="3397564" cy="1338966"/>
          </a:xfrm>
          <a:prstGeom prst="roundRect">
            <a:avLst/>
          </a:prstGeom>
          <a:ln>
            <a:solidFill>
              <a:srgbClr val="A6D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tourists prefer booking through a Travel Agent/Operator. </a:t>
            </a:r>
          </a:p>
          <a:p>
            <a:pPr algn="ctr"/>
            <a:endParaRPr lang="en-US" dirty="0">
              <a:solidFill>
                <a:schemeClr val="tx1"/>
              </a:solidFill>
            </a:endParaRPr>
          </a:p>
          <a:p>
            <a:pPr algn="ctr"/>
            <a:r>
              <a:rPr lang="en-US" dirty="0">
                <a:solidFill>
                  <a:schemeClr val="tx1"/>
                </a:solidFill>
              </a:rPr>
              <a:t>Travel Agent/Operator contributes the highest total revenue for the hotel.</a:t>
            </a:r>
          </a:p>
        </p:txBody>
      </p:sp>
      <p:sp>
        <p:nvSpPr>
          <p:cNvPr id="22" name="TextBox 21">
            <a:extLst>
              <a:ext uri="{FF2B5EF4-FFF2-40B4-BE49-F238E27FC236}">
                <a16:creationId xmlns:a16="http://schemas.microsoft.com/office/drawing/2014/main" id="{31551F5C-B66A-BFA6-E23A-1337EC947777}"/>
              </a:ext>
            </a:extLst>
          </p:cNvPr>
          <p:cNvSpPr txBox="1"/>
          <p:nvPr/>
        </p:nvSpPr>
        <p:spPr>
          <a:xfrm>
            <a:off x="8760562" y="4835723"/>
            <a:ext cx="383438" cy="307777"/>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2241222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ABFE0EB-7B16-DA5F-EF7A-4BFF638A35D0}"/>
              </a:ext>
            </a:extLst>
          </p:cNvPr>
          <p:cNvGraphicFramePr>
            <a:graphicFrameLocks noGrp="1"/>
          </p:cNvGraphicFramePr>
          <p:nvPr>
            <p:extLst>
              <p:ext uri="{D42A27DB-BD31-4B8C-83A1-F6EECF244321}">
                <p14:modId xmlns:p14="http://schemas.microsoft.com/office/powerpoint/2010/main" val="909778727"/>
              </p:ext>
            </p:extLst>
          </p:nvPr>
        </p:nvGraphicFramePr>
        <p:xfrm>
          <a:off x="55246" y="2002608"/>
          <a:ext cx="8985885" cy="2133600"/>
        </p:xfrm>
        <a:graphic>
          <a:graphicData uri="http://schemas.openxmlformats.org/drawingml/2006/table">
            <a:tbl>
              <a:tblPr firstRow="1" bandRow="1">
                <a:tableStyleId>{4E38C439-E7B2-4FB9-9F5A-CBCAD1995E60}</a:tableStyleId>
              </a:tblPr>
              <a:tblGrid>
                <a:gridCol w="2341479">
                  <a:extLst>
                    <a:ext uri="{9D8B030D-6E8A-4147-A177-3AD203B41FA5}">
                      <a16:colId xmlns:a16="http://schemas.microsoft.com/office/drawing/2014/main" val="2556424418"/>
                    </a:ext>
                  </a:extLst>
                </a:gridCol>
                <a:gridCol w="1471087">
                  <a:extLst>
                    <a:ext uri="{9D8B030D-6E8A-4147-A177-3AD203B41FA5}">
                      <a16:colId xmlns:a16="http://schemas.microsoft.com/office/drawing/2014/main" val="590175483"/>
                    </a:ext>
                  </a:extLst>
                </a:gridCol>
                <a:gridCol w="1507864">
                  <a:extLst>
                    <a:ext uri="{9D8B030D-6E8A-4147-A177-3AD203B41FA5}">
                      <a16:colId xmlns:a16="http://schemas.microsoft.com/office/drawing/2014/main" val="2773854904"/>
                    </a:ext>
                  </a:extLst>
                </a:gridCol>
                <a:gridCol w="1422050">
                  <a:extLst>
                    <a:ext uri="{9D8B030D-6E8A-4147-A177-3AD203B41FA5}">
                      <a16:colId xmlns:a16="http://schemas.microsoft.com/office/drawing/2014/main" val="183989783"/>
                    </a:ext>
                  </a:extLst>
                </a:gridCol>
                <a:gridCol w="2243405">
                  <a:extLst>
                    <a:ext uri="{9D8B030D-6E8A-4147-A177-3AD203B41FA5}">
                      <a16:colId xmlns:a16="http://schemas.microsoft.com/office/drawing/2014/main" val="2299124843"/>
                    </a:ext>
                  </a:extLst>
                </a:gridCol>
              </a:tblGrid>
              <a:tr h="290286">
                <a:tc>
                  <a:txBody>
                    <a:bodyPr/>
                    <a:lstStyle/>
                    <a:p>
                      <a:endParaRPr lang="en-US" b="0" dirty="0">
                        <a:solidFill>
                          <a:schemeClr val="tx1"/>
                        </a:solidFill>
                      </a:endParaRPr>
                    </a:p>
                  </a:txBody>
                  <a:tcPr>
                    <a:solidFill>
                      <a:schemeClr val="accent1">
                        <a:lumMod val="95000"/>
                      </a:schemeClr>
                    </a:solidFill>
                  </a:tcPr>
                </a:tc>
                <a:tc>
                  <a:txBody>
                    <a:bodyPr/>
                    <a:lstStyle/>
                    <a:p>
                      <a:pPr algn="ctr"/>
                      <a:r>
                        <a:rPr lang="en-US" b="1" dirty="0">
                          <a:solidFill>
                            <a:schemeClr val="tx1"/>
                          </a:solidFill>
                        </a:rPr>
                        <a:t>Corporate</a:t>
                      </a:r>
                    </a:p>
                  </a:txBody>
                  <a:tcPr>
                    <a:solidFill>
                      <a:schemeClr val="accent1">
                        <a:lumMod val="95000"/>
                      </a:schemeClr>
                    </a:solidFill>
                  </a:tcPr>
                </a:tc>
                <a:tc>
                  <a:txBody>
                    <a:bodyPr/>
                    <a:lstStyle/>
                    <a:p>
                      <a:pPr algn="ctr"/>
                      <a:r>
                        <a:rPr lang="en-US" b="1" dirty="0">
                          <a:solidFill>
                            <a:schemeClr val="tx1"/>
                          </a:solidFill>
                        </a:rPr>
                        <a:t>Direct</a:t>
                      </a:r>
                    </a:p>
                  </a:txBody>
                  <a:tcPr>
                    <a:solidFill>
                      <a:schemeClr val="accent1">
                        <a:lumMod val="95000"/>
                      </a:schemeClr>
                    </a:solidFill>
                  </a:tcPr>
                </a:tc>
                <a:tc>
                  <a:txBody>
                    <a:bodyPr/>
                    <a:lstStyle/>
                    <a:p>
                      <a:pPr algn="ctr"/>
                      <a:r>
                        <a:rPr lang="en-US" b="1" dirty="0">
                          <a:solidFill>
                            <a:schemeClr val="tx1"/>
                          </a:solidFill>
                        </a:rPr>
                        <a:t>Electric</a:t>
                      </a:r>
                    </a:p>
                  </a:txBody>
                  <a:tcPr>
                    <a:solidFill>
                      <a:schemeClr val="accent1">
                        <a:lumMod val="95000"/>
                      </a:schemeClr>
                    </a:solidFill>
                  </a:tcPr>
                </a:tc>
                <a:tc>
                  <a:txBody>
                    <a:bodyPr/>
                    <a:lstStyle/>
                    <a:p>
                      <a:pPr algn="ctr"/>
                      <a:r>
                        <a:rPr lang="en-US" b="1" dirty="0">
                          <a:solidFill>
                            <a:schemeClr val="tx1"/>
                          </a:solidFill>
                        </a:rPr>
                        <a:t>Travel Agent/Operator</a:t>
                      </a:r>
                    </a:p>
                  </a:txBody>
                  <a:tcPr>
                    <a:solidFill>
                      <a:schemeClr val="accent1">
                        <a:lumMod val="95000"/>
                      </a:schemeClr>
                    </a:solidFill>
                  </a:tcPr>
                </a:tc>
                <a:extLst>
                  <a:ext uri="{0D108BD9-81ED-4DB2-BD59-A6C34878D82A}">
                    <a16:rowId xmlns:a16="http://schemas.microsoft.com/office/drawing/2014/main" val="2344224337"/>
                  </a:ext>
                </a:extLst>
              </a:tr>
              <a:tr h="290286">
                <a:tc>
                  <a:txBody>
                    <a:bodyPr/>
                    <a:lstStyle/>
                    <a:p>
                      <a:r>
                        <a:rPr lang="en-US" b="1" dirty="0">
                          <a:solidFill>
                            <a:schemeClr val="tx1"/>
                          </a:solidFill>
                        </a:rPr>
                        <a:t>Aviation</a:t>
                      </a:r>
                    </a:p>
                  </a:txBody>
                  <a:tcPr>
                    <a:solidFill>
                      <a:schemeClr val="bg1"/>
                    </a:solidFill>
                  </a:tcPr>
                </a:tc>
                <a:tc>
                  <a:txBody>
                    <a:bodyPr/>
                    <a:lstStyle/>
                    <a:p>
                      <a:pPr algn="ctr"/>
                      <a:r>
                        <a:rPr lang="en-US" dirty="0"/>
                        <a:t>156</a:t>
                      </a:r>
                    </a:p>
                  </a:txBody>
                  <a:tcPr>
                    <a:solidFill>
                      <a:schemeClr val="bg1"/>
                    </a:solidFill>
                  </a:tcPr>
                </a:tc>
                <a:tc>
                  <a:txBody>
                    <a:bodyPr/>
                    <a:lstStyle/>
                    <a:p>
                      <a:pPr algn="ctr"/>
                      <a:r>
                        <a:rPr lang="en-US" dirty="0"/>
                        <a:t>0</a:t>
                      </a:r>
                    </a:p>
                  </a:txBody>
                  <a:tcPr>
                    <a:solidFill>
                      <a:schemeClr val="bg1"/>
                    </a:solidFill>
                  </a:tcPr>
                </a:tc>
                <a:tc>
                  <a:txBody>
                    <a:bodyPr/>
                    <a:lstStyle/>
                    <a:p>
                      <a:pPr algn="ctr"/>
                      <a:r>
                        <a:rPr lang="en-US" dirty="0"/>
                        <a:t>0</a:t>
                      </a:r>
                    </a:p>
                  </a:txBody>
                  <a:tcPr>
                    <a:solidFill>
                      <a:schemeClr val="bg1"/>
                    </a:solidFill>
                  </a:tcPr>
                </a:tc>
                <a:tc>
                  <a:txBody>
                    <a:bodyPr/>
                    <a:lstStyle/>
                    <a:p>
                      <a:pPr algn="ctr"/>
                      <a:r>
                        <a:rPr lang="en-US" dirty="0"/>
                        <a:t>4</a:t>
                      </a:r>
                    </a:p>
                  </a:txBody>
                  <a:tcPr>
                    <a:solidFill>
                      <a:schemeClr val="bg1"/>
                    </a:solidFill>
                  </a:tcPr>
                </a:tc>
                <a:extLst>
                  <a:ext uri="{0D108BD9-81ED-4DB2-BD59-A6C34878D82A}">
                    <a16:rowId xmlns:a16="http://schemas.microsoft.com/office/drawing/2014/main" val="3452802143"/>
                  </a:ext>
                </a:extLst>
              </a:tr>
              <a:tr h="290286">
                <a:tc>
                  <a:txBody>
                    <a:bodyPr/>
                    <a:lstStyle/>
                    <a:p>
                      <a:r>
                        <a:rPr lang="en-US" b="1" dirty="0">
                          <a:solidFill>
                            <a:schemeClr val="tx1"/>
                          </a:solidFill>
                        </a:rPr>
                        <a:t>Corporate</a:t>
                      </a:r>
                    </a:p>
                  </a:txBody>
                  <a:tcPr>
                    <a:solidFill>
                      <a:schemeClr val="accent1">
                        <a:lumMod val="95000"/>
                      </a:schemeClr>
                    </a:solidFill>
                  </a:tcPr>
                </a:tc>
                <a:tc>
                  <a:txBody>
                    <a:bodyPr/>
                    <a:lstStyle/>
                    <a:p>
                      <a:pPr algn="ctr"/>
                      <a:r>
                        <a:rPr lang="en-US" dirty="0"/>
                        <a:t>1133</a:t>
                      </a:r>
                    </a:p>
                  </a:txBody>
                  <a:tcPr>
                    <a:solidFill>
                      <a:schemeClr val="accent1">
                        <a:lumMod val="95000"/>
                      </a:schemeClr>
                    </a:solidFill>
                  </a:tcPr>
                </a:tc>
                <a:tc>
                  <a:txBody>
                    <a:bodyPr/>
                    <a:lstStyle/>
                    <a:p>
                      <a:pPr algn="ctr"/>
                      <a:r>
                        <a:rPr lang="en-US" dirty="0"/>
                        <a:t>31</a:t>
                      </a:r>
                    </a:p>
                  </a:txBody>
                  <a:tcPr>
                    <a:solidFill>
                      <a:schemeClr val="accent1">
                        <a:lumMod val="95000"/>
                      </a:schemeClr>
                    </a:solidFill>
                  </a:tcPr>
                </a:tc>
                <a:tc>
                  <a:txBody>
                    <a:bodyPr/>
                    <a:lstStyle/>
                    <a:p>
                      <a:pPr algn="ctr"/>
                      <a:r>
                        <a:rPr lang="en-US" dirty="0"/>
                        <a:t>1</a:t>
                      </a:r>
                    </a:p>
                  </a:txBody>
                  <a:tcPr>
                    <a:solidFill>
                      <a:schemeClr val="accent1">
                        <a:lumMod val="95000"/>
                      </a:schemeClr>
                    </a:solidFill>
                  </a:tcPr>
                </a:tc>
                <a:tc>
                  <a:txBody>
                    <a:bodyPr/>
                    <a:lstStyle/>
                    <a:p>
                      <a:pPr algn="ctr"/>
                      <a:r>
                        <a:rPr lang="en-US" dirty="0"/>
                        <a:t>298</a:t>
                      </a:r>
                    </a:p>
                  </a:txBody>
                  <a:tcPr>
                    <a:solidFill>
                      <a:schemeClr val="accent1">
                        <a:lumMod val="95000"/>
                      </a:schemeClr>
                    </a:solidFill>
                  </a:tcPr>
                </a:tc>
                <a:extLst>
                  <a:ext uri="{0D108BD9-81ED-4DB2-BD59-A6C34878D82A}">
                    <a16:rowId xmlns:a16="http://schemas.microsoft.com/office/drawing/2014/main" val="3735183201"/>
                  </a:ext>
                </a:extLst>
              </a:tr>
              <a:tr h="290286">
                <a:tc>
                  <a:txBody>
                    <a:bodyPr/>
                    <a:lstStyle/>
                    <a:p>
                      <a:r>
                        <a:rPr lang="en-US" b="1" dirty="0">
                          <a:solidFill>
                            <a:schemeClr val="tx1"/>
                          </a:solidFill>
                        </a:rPr>
                        <a:t>Direct</a:t>
                      </a:r>
                    </a:p>
                  </a:txBody>
                  <a:tcPr>
                    <a:solidFill>
                      <a:schemeClr val="bg1"/>
                    </a:solidFill>
                  </a:tcPr>
                </a:tc>
                <a:tc>
                  <a:txBody>
                    <a:bodyPr/>
                    <a:lstStyle/>
                    <a:p>
                      <a:pPr algn="ctr"/>
                      <a:r>
                        <a:rPr lang="en-US" dirty="0"/>
                        <a:t>7</a:t>
                      </a:r>
                    </a:p>
                  </a:txBody>
                  <a:tcPr>
                    <a:solidFill>
                      <a:schemeClr val="bg1"/>
                    </a:solidFill>
                  </a:tcPr>
                </a:tc>
                <a:tc>
                  <a:txBody>
                    <a:bodyPr/>
                    <a:lstStyle/>
                    <a:p>
                      <a:pPr algn="ctr"/>
                      <a:r>
                        <a:rPr lang="en-US" dirty="0"/>
                        <a:t>5914</a:t>
                      </a:r>
                    </a:p>
                  </a:txBody>
                  <a:tcPr>
                    <a:solidFill>
                      <a:schemeClr val="bg1"/>
                    </a:solidFill>
                  </a:tcPr>
                </a:tc>
                <a:tc>
                  <a:txBody>
                    <a:bodyPr/>
                    <a:lstStyle/>
                    <a:p>
                      <a:pPr algn="ctr"/>
                      <a:r>
                        <a:rPr lang="en-US" dirty="0"/>
                        <a:t>2</a:t>
                      </a:r>
                    </a:p>
                  </a:txBody>
                  <a:tcPr>
                    <a:solidFill>
                      <a:schemeClr val="bg1"/>
                    </a:solidFill>
                  </a:tcPr>
                </a:tc>
                <a:tc>
                  <a:txBody>
                    <a:bodyPr/>
                    <a:lstStyle/>
                    <a:p>
                      <a:pPr algn="ctr"/>
                      <a:r>
                        <a:rPr lang="en-US" dirty="0"/>
                        <a:t>75</a:t>
                      </a:r>
                    </a:p>
                  </a:txBody>
                  <a:tcPr>
                    <a:solidFill>
                      <a:schemeClr val="bg1"/>
                    </a:solidFill>
                  </a:tcPr>
                </a:tc>
                <a:extLst>
                  <a:ext uri="{0D108BD9-81ED-4DB2-BD59-A6C34878D82A}">
                    <a16:rowId xmlns:a16="http://schemas.microsoft.com/office/drawing/2014/main" val="834919927"/>
                  </a:ext>
                </a:extLst>
              </a:tr>
              <a:tr h="290286">
                <a:tc>
                  <a:txBody>
                    <a:bodyPr/>
                    <a:lstStyle/>
                    <a:p>
                      <a:r>
                        <a:rPr lang="en-US" b="1" dirty="0">
                          <a:solidFill>
                            <a:schemeClr val="tx1"/>
                          </a:solidFill>
                        </a:rPr>
                        <a:t>Groups</a:t>
                      </a:r>
                    </a:p>
                  </a:txBody>
                  <a:tcPr>
                    <a:solidFill>
                      <a:schemeClr val="accent1">
                        <a:lumMod val="95000"/>
                      </a:schemeClr>
                    </a:solidFill>
                  </a:tcPr>
                </a:tc>
                <a:tc>
                  <a:txBody>
                    <a:bodyPr/>
                    <a:lstStyle/>
                    <a:p>
                      <a:pPr algn="ctr"/>
                      <a:r>
                        <a:rPr lang="en-US" dirty="0"/>
                        <a:t>318</a:t>
                      </a:r>
                    </a:p>
                  </a:txBody>
                  <a:tcPr>
                    <a:solidFill>
                      <a:schemeClr val="accent1">
                        <a:lumMod val="95000"/>
                      </a:schemeClr>
                    </a:solidFill>
                  </a:tcPr>
                </a:tc>
                <a:tc>
                  <a:txBody>
                    <a:bodyPr/>
                    <a:lstStyle/>
                    <a:p>
                      <a:pPr algn="ctr"/>
                      <a:r>
                        <a:rPr lang="en-US" dirty="0"/>
                        <a:t>82</a:t>
                      </a:r>
                    </a:p>
                  </a:txBody>
                  <a:tcPr>
                    <a:solidFill>
                      <a:schemeClr val="accent1">
                        <a:lumMod val="95000"/>
                      </a:schemeClr>
                    </a:solidFill>
                  </a:tcPr>
                </a:tc>
                <a:tc>
                  <a:txBody>
                    <a:bodyPr/>
                    <a:lstStyle/>
                    <a:p>
                      <a:pPr algn="ctr"/>
                      <a:r>
                        <a:rPr lang="en-US" dirty="0"/>
                        <a:t>1</a:t>
                      </a:r>
                    </a:p>
                  </a:txBody>
                  <a:tcPr>
                    <a:solidFill>
                      <a:schemeClr val="accent1">
                        <a:lumMod val="95000"/>
                      </a:schemeClr>
                    </a:solidFill>
                  </a:tcPr>
                </a:tc>
                <a:tc>
                  <a:txBody>
                    <a:bodyPr/>
                    <a:lstStyle/>
                    <a:p>
                      <a:pPr algn="ctr"/>
                      <a:r>
                        <a:rPr lang="en-US" dirty="0"/>
                        <a:t>5152</a:t>
                      </a:r>
                    </a:p>
                  </a:txBody>
                  <a:tcPr>
                    <a:solidFill>
                      <a:schemeClr val="accent1">
                        <a:lumMod val="95000"/>
                      </a:schemeClr>
                    </a:solidFill>
                  </a:tcPr>
                </a:tc>
                <a:extLst>
                  <a:ext uri="{0D108BD9-81ED-4DB2-BD59-A6C34878D82A}">
                    <a16:rowId xmlns:a16="http://schemas.microsoft.com/office/drawing/2014/main" val="3769317060"/>
                  </a:ext>
                </a:extLst>
              </a:tr>
              <a:tr h="290286">
                <a:tc>
                  <a:txBody>
                    <a:bodyPr/>
                    <a:lstStyle/>
                    <a:p>
                      <a:r>
                        <a:rPr lang="en-US" b="1" dirty="0">
                          <a:solidFill>
                            <a:schemeClr val="tx1"/>
                          </a:solidFill>
                        </a:rPr>
                        <a:t>Other-Complementary</a:t>
                      </a:r>
                    </a:p>
                  </a:txBody>
                  <a:tcPr>
                    <a:solidFill>
                      <a:schemeClr val="bg1"/>
                    </a:solidFill>
                  </a:tcPr>
                </a:tc>
                <a:tc>
                  <a:txBody>
                    <a:bodyPr/>
                    <a:lstStyle/>
                    <a:p>
                      <a:pPr algn="ctr"/>
                      <a:r>
                        <a:rPr lang="en-US" dirty="0"/>
                        <a:t>25</a:t>
                      </a:r>
                    </a:p>
                  </a:txBody>
                  <a:tcPr>
                    <a:solidFill>
                      <a:schemeClr val="bg1"/>
                    </a:solidFill>
                  </a:tcPr>
                </a:tc>
                <a:tc>
                  <a:txBody>
                    <a:bodyPr/>
                    <a:lstStyle/>
                    <a:p>
                      <a:pPr algn="ctr"/>
                      <a:r>
                        <a:rPr lang="en-US" dirty="0"/>
                        <a:t>58</a:t>
                      </a:r>
                    </a:p>
                  </a:txBody>
                  <a:tcPr>
                    <a:solidFill>
                      <a:schemeClr val="bg1"/>
                    </a:solidFill>
                  </a:tcPr>
                </a:tc>
                <a:tc>
                  <a:txBody>
                    <a:bodyPr/>
                    <a:lstStyle/>
                    <a:p>
                      <a:pPr algn="ctr"/>
                      <a:r>
                        <a:rPr lang="en-US" dirty="0"/>
                        <a:t>430</a:t>
                      </a:r>
                    </a:p>
                  </a:txBody>
                  <a:tcPr>
                    <a:solidFill>
                      <a:schemeClr val="bg1"/>
                    </a:solidFill>
                  </a:tcPr>
                </a:tc>
                <a:tc>
                  <a:txBody>
                    <a:bodyPr/>
                    <a:lstStyle/>
                    <a:p>
                      <a:pPr algn="ctr"/>
                      <a:r>
                        <a:rPr lang="en-US" b="1" dirty="0">
                          <a:solidFill>
                            <a:srgbClr val="FF0000"/>
                          </a:solidFill>
                        </a:rPr>
                        <a:t>26799</a:t>
                      </a:r>
                    </a:p>
                  </a:txBody>
                  <a:tcPr>
                    <a:solidFill>
                      <a:schemeClr val="bg1"/>
                    </a:solidFill>
                  </a:tcPr>
                </a:tc>
                <a:extLst>
                  <a:ext uri="{0D108BD9-81ED-4DB2-BD59-A6C34878D82A}">
                    <a16:rowId xmlns:a16="http://schemas.microsoft.com/office/drawing/2014/main" val="2270812872"/>
                  </a:ext>
                </a:extLst>
              </a:tr>
              <a:tr h="290286">
                <a:tc>
                  <a:txBody>
                    <a:bodyPr/>
                    <a:lstStyle/>
                    <a:p>
                      <a:r>
                        <a:rPr lang="en-US" b="1" dirty="0">
                          <a:solidFill>
                            <a:schemeClr val="tx1"/>
                          </a:solidFill>
                        </a:rPr>
                        <a:t>Travel Agent/Operator</a:t>
                      </a:r>
                    </a:p>
                  </a:txBody>
                  <a:tcPr>
                    <a:solidFill>
                      <a:schemeClr val="accent1">
                        <a:lumMod val="95000"/>
                      </a:schemeClr>
                    </a:solidFill>
                  </a:tcPr>
                </a:tc>
                <a:tc>
                  <a:txBody>
                    <a:bodyPr/>
                    <a:lstStyle/>
                    <a:p>
                      <a:pPr algn="ctr"/>
                      <a:r>
                        <a:rPr lang="en-US" dirty="0"/>
                        <a:t>82</a:t>
                      </a:r>
                    </a:p>
                  </a:txBody>
                  <a:tcPr>
                    <a:solidFill>
                      <a:schemeClr val="accent1">
                        <a:lumMod val="95000"/>
                      </a:schemeClr>
                    </a:solidFill>
                  </a:tcPr>
                </a:tc>
                <a:tc>
                  <a:txBody>
                    <a:bodyPr/>
                    <a:lstStyle/>
                    <a:p>
                      <a:pPr algn="ctr"/>
                      <a:r>
                        <a:rPr lang="en-US" dirty="0"/>
                        <a:t>12</a:t>
                      </a:r>
                    </a:p>
                  </a:txBody>
                  <a:tcPr>
                    <a:solidFill>
                      <a:schemeClr val="accent1">
                        <a:lumMod val="95000"/>
                      </a:schemeClr>
                    </a:solidFill>
                  </a:tcPr>
                </a:tc>
                <a:tc>
                  <a:txBody>
                    <a:bodyPr/>
                    <a:lstStyle/>
                    <a:p>
                      <a:pPr algn="ctr"/>
                      <a:r>
                        <a:rPr lang="en-US" dirty="0"/>
                        <a:t>4</a:t>
                      </a:r>
                    </a:p>
                  </a:txBody>
                  <a:tcPr>
                    <a:solidFill>
                      <a:schemeClr val="accent1">
                        <a:lumMod val="95000"/>
                      </a:schemeClr>
                    </a:solidFill>
                  </a:tcPr>
                </a:tc>
                <a:tc>
                  <a:txBody>
                    <a:bodyPr/>
                    <a:lstStyle/>
                    <a:p>
                      <a:pPr algn="ctr"/>
                      <a:r>
                        <a:rPr lang="en-US" b="1" dirty="0">
                          <a:solidFill>
                            <a:srgbClr val="0070C0"/>
                          </a:solidFill>
                        </a:rPr>
                        <a:t>6169</a:t>
                      </a:r>
                    </a:p>
                  </a:txBody>
                  <a:tcPr>
                    <a:solidFill>
                      <a:schemeClr val="accent1">
                        <a:lumMod val="95000"/>
                      </a:schemeClr>
                    </a:solidFill>
                  </a:tcPr>
                </a:tc>
                <a:extLst>
                  <a:ext uri="{0D108BD9-81ED-4DB2-BD59-A6C34878D82A}">
                    <a16:rowId xmlns:a16="http://schemas.microsoft.com/office/drawing/2014/main" val="3035292765"/>
                  </a:ext>
                </a:extLst>
              </a:tr>
            </a:tbl>
          </a:graphicData>
        </a:graphic>
      </p:graphicFrame>
      <p:sp>
        <p:nvSpPr>
          <p:cNvPr id="7" name="Rounded Rectangle 6">
            <a:extLst>
              <a:ext uri="{FF2B5EF4-FFF2-40B4-BE49-F238E27FC236}">
                <a16:creationId xmlns:a16="http://schemas.microsoft.com/office/drawing/2014/main" id="{E526F238-2786-2B00-7B48-C27F65182B8E}"/>
              </a:ext>
            </a:extLst>
          </p:cNvPr>
          <p:cNvSpPr/>
          <p:nvPr/>
        </p:nvSpPr>
        <p:spPr>
          <a:xfrm>
            <a:off x="55246" y="145959"/>
            <a:ext cx="4600574" cy="411480"/>
          </a:xfrm>
          <a:prstGeom prst="roundRect">
            <a:avLst/>
          </a:prstGeom>
          <a:solidFill>
            <a:srgbClr val="A8CDFF"/>
          </a:solidFill>
          <a:ln>
            <a:solidFill>
              <a:srgbClr val="A6D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Implement K-NN regression model to predict price</a:t>
            </a:r>
          </a:p>
        </p:txBody>
      </p:sp>
      <p:graphicFrame>
        <p:nvGraphicFramePr>
          <p:cNvPr id="9" name="Table 8">
            <a:extLst>
              <a:ext uri="{FF2B5EF4-FFF2-40B4-BE49-F238E27FC236}">
                <a16:creationId xmlns:a16="http://schemas.microsoft.com/office/drawing/2014/main" id="{26F435B8-40CA-B039-6BF6-C6CD9D693D2D}"/>
              </a:ext>
            </a:extLst>
          </p:cNvPr>
          <p:cNvGraphicFramePr>
            <a:graphicFrameLocks noGrp="1"/>
          </p:cNvGraphicFramePr>
          <p:nvPr>
            <p:extLst>
              <p:ext uri="{D42A27DB-BD31-4B8C-83A1-F6EECF244321}">
                <p14:modId xmlns:p14="http://schemas.microsoft.com/office/powerpoint/2010/main" val="2101342346"/>
              </p:ext>
            </p:extLst>
          </p:nvPr>
        </p:nvGraphicFramePr>
        <p:xfrm>
          <a:off x="0" y="703398"/>
          <a:ext cx="9041131" cy="1007292"/>
        </p:xfrm>
        <a:graphic>
          <a:graphicData uri="http://schemas.openxmlformats.org/drawingml/2006/table">
            <a:tbl>
              <a:tblPr firstRow="1" bandRow="1">
                <a:tableStyleId>{4E38C439-E7B2-4FB9-9F5A-CBCAD1995E60}</a:tableStyleId>
              </a:tblPr>
              <a:tblGrid>
                <a:gridCol w="896261">
                  <a:extLst>
                    <a:ext uri="{9D8B030D-6E8A-4147-A177-3AD203B41FA5}">
                      <a16:colId xmlns:a16="http://schemas.microsoft.com/office/drawing/2014/main" val="2556424418"/>
                    </a:ext>
                  </a:extLst>
                </a:gridCol>
                <a:gridCol w="1229719">
                  <a:extLst>
                    <a:ext uri="{9D8B030D-6E8A-4147-A177-3AD203B41FA5}">
                      <a16:colId xmlns:a16="http://schemas.microsoft.com/office/drawing/2014/main" val="590175483"/>
                    </a:ext>
                  </a:extLst>
                </a:gridCol>
                <a:gridCol w="971550">
                  <a:extLst>
                    <a:ext uri="{9D8B030D-6E8A-4147-A177-3AD203B41FA5}">
                      <a16:colId xmlns:a16="http://schemas.microsoft.com/office/drawing/2014/main" val="2773854904"/>
                    </a:ext>
                  </a:extLst>
                </a:gridCol>
                <a:gridCol w="880110">
                  <a:extLst>
                    <a:ext uri="{9D8B030D-6E8A-4147-A177-3AD203B41FA5}">
                      <a16:colId xmlns:a16="http://schemas.microsoft.com/office/drawing/2014/main" val="183989783"/>
                    </a:ext>
                  </a:extLst>
                </a:gridCol>
                <a:gridCol w="1074420">
                  <a:extLst>
                    <a:ext uri="{9D8B030D-6E8A-4147-A177-3AD203B41FA5}">
                      <a16:colId xmlns:a16="http://schemas.microsoft.com/office/drawing/2014/main" val="3006114214"/>
                    </a:ext>
                  </a:extLst>
                </a:gridCol>
                <a:gridCol w="1417108">
                  <a:extLst>
                    <a:ext uri="{9D8B030D-6E8A-4147-A177-3AD203B41FA5}">
                      <a16:colId xmlns:a16="http://schemas.microsoft.com/office/drawing/2014/main" val="3851879857"/>
                    </a:ext>
                  </a:extLst>
                </a:gridCol>
                <a:gridCol w="1493769">
                  <a:extLst>
                    <a:ext uri="{9D8B030D-6E8A-4147-A177-3AD203B41FA5}">
                      <a16:colId xmlns:a16="http://schemas.microsoft.com/office/drawing/2014/main" val="2560056300"/>
                    </a:ext>
                  </a:extLst>
                </a:gridCol>
                <a:gridCol w="1078194">
                  <a:extLst>
                    <a:ext uri="{9D8B030D-6E8A-4147-A177-3AD203B41FA5}">
                      <a16:colId xmlns:a16="http://schemas.microsoft.com/office/drawing/2014/main" val="4149764277"/>
                    </a:ext>
                  </a:extLst>
                </a:gridCol>
              </a:tblGrid>
              <a:tr h="290286">
                <a:tc>
                  <a:txBody>
                    <a:bodyPr/>
                    <a:lstStyle/>
                    <a:p>
                      <a:endParaRPr lang="en-US" sz="1100" b="0" dirty="0">
                        <a:solidFill>
                          <a:schemeClr val="tx1"/>
                        </a:solidFill>
                      </a:endParaRPr>
                    </a:p>
                  </a:txBody>
                  <a:tcPr>
                    <a:solidFill>
                      <a:schemeClr val="accent1">
                        <a:lumMod val="95000"/>
                      </a:schemeClr>
                    </a:solidFill>
                  </a:tcPr>
                </a:tc>
                <a:tc>
                  <a:txBody>
                    <a:bodyPr/>
                    <a:lstStyle/>
                    <a:p>
                      <a:pPr algn="ctr"/>
                      <a:r>
                        <a:rPr lang="en-US" sz="1100" b="0" dirty="0">
                          <a:solidFill>
                            <a:schemeClr val="tx1"/>
                          </a:solidFill>
                        </a:rPr>
                        <a:t>AverageLeadTime</a:t>
                      </a:r>
                    </a:p>
                  </a:txBody>
                  <a:tcPr>
                    <a:solidFill>
                      <a:schemeClr val="accent1">
                        <a:lumMod val="95000"/>
                      </a:schemeClr>
                    </a:solidFill>
                  </a:tcPr>
                </a:tc>
                <a:tc>
                  <a:txBody>
                    <a:bodyPr/>
                    <a:lstStyle/>
                    <a:p>
                      <a:pPr algn="ctr"/>
                      <a:r>
                        <a:rPr lang="en-US" sz="1100" b="0" dirty="0" err="1">
                          <a:solidFill>
                            <a:schemeClr val="tx1"/>
                          </a:solidFill>
                        </a:rPr>
                        <a:t>PersonsNight</a:t>
                      </a:r>
                      <a:endParaRPr lang="en-US" sz="1100" b="0" dirty="0">
                        <a:solidFill>
                          <a:schemeClr val="tx1"/>
                        </a:solidFill>
                      </a:endParaRPr>
                    </a:p>
                  </a:txBody>
                  <a:tcPr>
                    <a:solidFill>
                      <a:schemeClr val="accent1">
                        <a:lumMod val="95000"/>
                      </a:schemeClr>
                    </a:solidFill>
                  </a:tcPr>
                </a:tc>
                <a:tc>
                  <a:txBody>
                    <a:bodyPr/>
                    <a:lstStyle/>
                    <a:p>
                      <a:pPr algn="ctr"/>
                      <a:r>
                        <a:rPr lang="en-US" sz="1100" b="0" dirty="0" err="1">
                          <a:solidFill>
                            <a:schemeClr val="tx1"/>
                          </a:solidFill>
                        </a:rPr>
                        <a:t>RoomNight</a:t>
                      </a:r>
                      <a:endParaRPr lang="en-US" sz="1100" b="0" dirty="0">
                        <a:solidFill>
                          <a:schemeClr val="tx1"/>
                        </a:solidFill>
                      </a:endParaRPr>
                    </a:p>
                  </a:txBody>
                  <a:tcPr>
                    <a:solidFill>
                      <a:schemeClr val="accent1">
                        <a:lumMod val="95000"/>
                      </a:schemeClr>
                    </a:solidFill>
                  </a:tcPr>
                </a:tc>
                <a:tc>
                  <a:txBody>
                    <a:bodyPr/>
                    <a:lstStyle/>
                    <a:p>
                      <a:pPr algn="ctr"/>
                      <a:r>
                        <a:rPr lang="en-US" sz="1100" b="0" dirty="0">
                          <a:solidFill>
                            <a:schemeClr val="tx1"/>
                          </a:solidFill>
                        </a:rPr>
                        <a:t>OtherRevenue</a:t>
                      </a:r>
                    </a:p>
                  </a:txBody>
                  <a:tcPr>
                    <a:solidFill>
                      <a:schemeClr val="accent1">
                        <a:lumMod val="95000"/>
                      </a:schemeClr>
                    </a:solidFill>
                  </a:tcPr>
                </a:tc>
                <a:tc>
                  <a:txBody>
                    <a:bodyPr/>
                    <a:lstStyle/>
                    <a:p>
                      <a:pPr algn="ctr"/>
                      <a:r>
                        <a:rPr lang="en-US" sz="1100" b="0" dirty="0" err="1">
                          <a:solidFill>
                            <a:schemeClr val="tx1"/>
                          </a:solidFill>
                        </a:rPr>
                        <a:t>MarketSegment</a:t>
                      </a:r>
                      <a:endParaRPr lang="en-US" sz="1100" b="0" dirty="0">
                        <a:solidFill>
                          <a:schemeClr val="tx1"/>
                        </a:solidFill>
                      </a:endParaRPr>
                    </a:p>
                  </a:txBody>
                  <a:tcPr>
                    <a:solidFill>
                      <a:schemeClr val="accent1">
                        <a:lumMod val="95000"/>
                      </a:schemeClr>
                    </a:solidFill>
                  </a:tcPr>
                </a:tc>
                <a:tc>
                  <a:txBody>
                    <a:bodyPr/>
                    <a:lstStyle/>
                    <a:p>
                      <a:pPr algn="ctr"/>
                      <a:r>
                        <a:rPr lang="en-US" sz="1100" b="0" dirty="0" err="1">
                          <a:solidFill>
                            <a:schemeClr val="tx1"/>
                          </a:solidFill>
                        </a:rPr>
                        <a:t>DistributionChannel</a:t>
                      </a:r>
                      <a:endParaRPr lang="en-US" sz="1100" b="0" dirty="0">
                        <a:solidFill>
                          <a:schemeClr val="tx1"/>
                        </a:solidFill>
                      </a:endParaRPr>
                    </a:p>
                  </a:txBody>
                  <a:tcPr>
                    <a:solidFill>
                      <a:schemeClr val="accent1">
                        <a:lumMod val="95000"/>
                      </a:schemeClr>
                    </a:solidFill>
                  </a:tcPr>
                </a:tc>
                <a:tc>
                  <a:txBody>
                    <a:bodyPr/>
                    <a:lstStyle/>
                    <a:p>
                      <a:pPr algn="ctr"/>
                      <a:r>
                        <a:rPr lang="en-US" sz="1100" b="0" dirty="0" err="1">
                          <a:solidFill>
                            <a:schemeClr val="tx1"/>
                          </a:solidFill>
                        </a:rPr>
                        <a:t>TotalRevenue</a:t>
                      </a:r>
                      <a:endParaRPr lang="en-US" sz="1100" b="0" dirty="0">
                        <a:solidFill>
                          <a:schemeClr val="tx1"/>
                        </a:solidFill>
                      </a:endParaRPr>
                    </a:p>
                  </a:txBody>
                  <a:tcPr>
                    <a:solidFill>
                      <a:schemeClr val="accent1">
                        <a:lumMod val="95000"/>
                      </a:schemeClr>
                    </a:solidFill>
                  </a:tcPr>
                </a:tc>
                <a:extLst>
                  <a:ext uri="{0D108BD9-81ED-4DB2-BD59-A6C34878D82A}">
                    <a16:rowId xmlns:a16="http://schemas.microsoft.com/office/drawing/2014/main" val="2344224337"/>
                  </a:ext>
                </a:extLst>
              </a:tr>
              <a:tr h="290286">
                <a:tc>
                  <a:txBody>
                    <a:bodyPr/>
                    <a:lstStyle/>
                    <a:p>
                      <a:r>
                        <a:rPr lang="en-US" sz="1100" b="0" dirty="0">
                          <a:solidFill>
                            <a:schemeClr val="tx1"/>
                          </a:solidFill>
                        </a:rPr>
                        <a:t>Customer A</a:t>
                      </a:r>
                    </a:p>
                  </a:txBody>
                  <a:tcPr>
                    <a:solidFill>
                      <a:schemeClr val="bg1"/>
                    </a:solidFill>
                  </a:tcPr>
                </a:tc>
                <a:tc>
                  <a:txBody>
                    <a:bodyPr/>
                    <a:lstStyle/>
                    <a:p>
                      <a:pPr algn="ctr"/>
                      <a:r>
                        <a:rPr lang="en-US" sz="1100" dirty="0"/>
                        <a:t>30</a:t>
                      </a:r>
                    </a:p>
                  </a:txBody>
                  <a:tcPr>
                    <a:solidFill>
                      <a:schemeClr val="bg1"/>
                    </a:solidFill>
                  </a:tcPr>
                </a:tc>
                <a:tc>
                  <a:txBody>
                    <a:bodyPr/>
                    <a:lstStyle/>
                    <a:p>
                      <a:pPr algn="ctr"/>
                      <a:r>
                        <a:rPr lang="en-US" sz="1100" dirty="0"/>
                        <a:t>1</a:t>
                      </a:r>
                    </a:p>
                  </a:txBody>
                  <a:tcPr>
                    <a:solidFill>
                      <a:schemeClr val="bg1"/>
                    </a:solidFill>
                  </a:tcPr>
                </a:tc>
                <a:tc>
                  <a:txBody>
                    <a:bodyPr/>
                    <a:lstStyle/>
                    <a:p>
                      <a:pPr algn="ctr"/>
                      <a:r>
                        <a:rPr lang="en-US" sz="1100" dirty="0"/>
                        <a:t>1</a:t>
                      </a:r>
                    </a:p>
                  </a:txBody>
                  <a:tcPr>
                    <a:solidFill>
                      <a:schemeClr val="bg1"/>
                    </a:solidFill>
                  </a:tcPr>
                </a:tc>
                <a:tc>
                  <a:txBody>
                    <a:bodyPr/>
                    <a:lstStyle/>
                    <a:p>
                      <a:pPr algn="ctr"/>
                      <a:r>
                        <a:rPr lang="en-US" sz="1100" dirty="0"/>
                        <a:t>40</a:t>
                      </a:r>
                    </a:p>
                  </a:txBody>
                  <a:tcPr>
                    <a:solidFill>
                      <a:schemeClr val="bg1"/>
                    </a:solidFill>
                  </a:tcPr>
                </a:tc>
                <a:tc>
                  <a:txBody>
                    <a:bodyPr/>
                    <a:lstStyle/>
                    <a:p>
                      <a:pPr algn="ctr"/>
                      <a:r>
                        <a:rPr lang="en-US" sz="1100" dirty="0"/>
                        <a:t>Groups</a:t>
                      </a:r>
                    </a:p>
                  </a:txBody>
                  <a:tcPr>
                    <a:solidFill>
                      <a:schemeClr val="bg1"/>
                    </a:solidFill>
                  </a:tcPr>
                </a:tc>
                <a:tc>
                  <a:txBody>
                    <a:bodyPr/>
                    <a:lstStyle/>
                    <a:p>
                      <a:pPr algn="ctr"/>
                      <a:r>
                        <a:rPr lang="en-US" sz="1100" dirty="0"/>
                        <a:t>Electronic</a:t>
                      </a:r>
                    </a:p>
                  </a:txBody>
                  <a:tcPr>
                    <a:solidFill>
                      <a:schemeClr val="bg1"/>
                    </a:solidFill>
                  </a:tcPr>
                </a:tc>
                <a:tc>
                  <a:txBody>
                    <a:bodyPr/>
                    <a:lstStyle/>
                    <a:p>
                      <a:pPr algn="ctr"/>
                      <a:r>
                        <a:rPr lang="en-US" sz="1100" b="0" dirty="0">
                          <a:solidFill>
                            <a:srgbClr val="FF0000"/>
                          </a:solidFill>
                        </a:rPr>
                        <a:t>138</a:t>
                      </a:r>
                    </a:p>
                  </a:txBody>
                  <a:tcPr>
                    <a:solidFill>
                      <a:schemeClr val="bg1"/>
                    </a:solidFill>
                  </a:tcPr>
                </a:tc>
                <a:extLst>
                  <a:ext uri="{0D108BD9-81ED-4DB2-BD59-A6C34878D82A}">
                    <a16:rowId xmlns:a16="http://schemas.microsoft.com/office/drawing/2014/main" val="3452802143"/>
                  </a:ext>
                </a:extLst>
              </a:tr>
              <a:tr h="2902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chemeClr val="tx1"/>
                          </a:solidFill>
                        </a:rPr>
                        <a:t>Customer B</a:t>
                      </a:r>
                    </a:p>
                  </a:txBody>
                  <a:tcPr>
                    <a:solidFill>
                      <a:schemeClr val="accent1">
                        <a:lumMod val="95000"/>
                      </a:schemeClr>
                    </a:solidFill>
                  </a:tcPr>
                </a:tc>
                <a:tc>
                  <a:txBody>
                    <a:bodyPr/>
                    <a:lstStyle/>
                    <a:p>
                      <a:pPr algn="ctr"/>
                      <a:r>
                        <a:rPr lang="en-US" sz="1100" dirty="0"/>
                        <a:t>30</a:t>
                      </a:r>
                    </a:p>
                  </a:txBody>
                  <a:tcPr>
                    <a:solidFill>
                      <a:schemeClr val="accent1">
                        <a:lumMod val="95000"/>
                      </a:schemeClr>
                    </a:solidFill>
                  </a:tcPr>
                </a:tc>
                <a:tc>
                  <a:txBody>
                    <a:bodyPr/>
                    <a:lstStyle/>
                    <a:p>
                      <a:pPr algn="ctr"/>
                      <a:r>
                        <a:rPr lang="en-US" sz="1100" dirty="0"/>
                        <a:t>1</a:t>
                      </a:r>
                    </a:p>
                  </a:txBody>
                  <a:tcPr>
                    <a:solidFill>
                      <a:schemeClr val="accent1">
                        <a:lumMod val="95000"/>
                      </a:schemeClr>
                    </a:solidFill>
                  </a:tcPr>
                </a:tc>
                <a:tc>
                  <a:txBody>
                    <a:bodyPr/>
                    <a:lstStyle/>
                    <a:p>
                      <a:pPr algn="ctr"/>
                      <a:r>
                        <a:rPr lang="en-US" sz="1100" dirty="0"/>
                        <a:t>1</a:t>
                      </a:r>
                    </a:p>
                  </a:txBody>
                  <a:tcPr>
                    <a:solidFill>
                      <a:schemeClr val="accent1">
                        <a:lumMod val="95000"/>
                      </a:schemeClr>
                    </a:solidFill>
                  </a:tcPr>
                </a:tc>
                <a:tc>
                  <a:txBody>
                    <a:bodyPr/>
                    <a:lstStyle/>
                    <a:p>
                      <a:pPr algn="ctr"/>
                      <a:r>
                        <a:rPr lang="en-US" sz="1100" dirty="0"/>
                        <a:t>40</a:t>
                      </a:r>
                    </a:p>
                  </a:txBody>
                  <a:tcPr>
                    <a:solidFill>
                      <a:schemeClr val="accent1">
                        <a:lumMod val="95000"/>
                      </a:schemeClr>
                    </a:solidFill>
                  </a:tcPr>
                </a:tc>
                <a:tc>
                  <a:txBody>
                    <a:bodyPr/>
                    <a:lstStyle/>
                    <a:p>
                      <a:pPr algn="ctr"/>
                      <a:r>
                        <a:rPr lang="en-US" sz="1100" dirty="0"/>
                        <a:t>Other_-Complementary</a:t>
                      </a:r>
                    </a:p>
                  </a:txBody>
                  <a:tcPr>
                    <a:solidFill>
                      <a:schemeClr val="accent1">
                        <a:lumMod val="95000"/>
                      </a:schemeClr>
                    </a:solidFill>
                  </a:tcPr>
                </a:tc>
                <a:tc>
                  <a:txBody>
                    <a:bodyPr/>
                    <a:lstStyle/>
                    <a:p>
                      <a:pPr algn="ctr"/>
                      <a:r>
                        <a:rPr lang="en-US" sz="1100" dirty="0"/>
                        <a:t>Travel Agent/Operator</a:t>
                      </a:r>
                    </a:p>
                  </a:txBody>
                  <a:tcPr>
                    <a:solidFill>
                      <a:schemeClr val="accent1">
                        <a:lumMod val="95000"/>
                      </a:schemeClr>
                    </a:solidFill>
                  </a:tcPr>
                </a:tc>
                <a:tc>
                  <a:txBody>
                    <a:bodyPr/>
                    <a:lstStyle/>
                    <a:p>
                      <a:pPr algn="ctr"/>
                      <a:r>
                        <a:rPr lang="en-US" sz="1100" dirty="0">
                          <a:solidFill>
                            <a:srgbClr val="FF0000"/>
                          </a:solidFill>
                        </a:rPr>
                        <a:t>130</a:t>
                      </a:r>
                    </a:p>
                  </a:txBody>
                  <a:tcPr>
                    <a:solidFill>
                      <a:schemeClr val="accent1">
                        <a:lumMod val="95000"/>
                      </a:schemeClr>
                    </a:solidFill>
                  </a:tcPr>
                </a:tc>
                <a:extLst>
                  <a:ext uri="{0D108BD9-81ED-4DB2-BD59-A6C34878D82A}">
                    <a16:rowId xmlns:a16="http://schemas.microsoft.com/office/drawing/2014/main" val="3735183201"/>
                  </a:ext>
                </a:extLst>
              </a:tr>
            </a:tbl>
          </a:graphicData>
        </a:graphic>
      </p:graphicFrame>
      <p:cxnSp>
        <p:nvCxnSpPr>
          <p:cNvPr id="11" name="Straight Connector 10">
            <a:extLst>
              <a:ext uri="{FF2B5EF4-FFF2-40B4-BE49-F238E27FC236}">
                <a16:creationId xmlns:a16="http://schemas.microsoft.com/office/drawing/2014/main" id="{AF587B71-0BCD-D97B-2677-67E58C1BA9BE}"/>
              </a:ext>
            </a:extLst>
          </p:cNvPr>
          <p:cNvCxnSpPr/>
          <p:nvPr/>
        </p:nvCxnSpPr>
        <p:spPr>
          <a:xfrm>
            <a:off x="382905" y="3817620"/>
            <a:ext cx="8378188"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6" name="Diagram 15">
            <a:extLst>
              <a:ext uri="{FF2B5EF4-FFF2-40B4-BE49-F238E27FC236}">
                <a16:creationId xmlns:a16="http://schemas.microsoft.com/office/drawing/2014/main" id="{7B172529-0FF6-AF83-5272-962ADE91CA50}"/>
              </a:ext>
            </a:extLst>
          </p:cNvPr>
          <p:cNvGraphicFramePr/>
          <p:nvPr>
            <p:extLst>
              <p:ext uri="{D42A27DB-BD31-4B8C-83A1-F6EECF244321}">
                <p14:modId xmlns:p14="http://schemas.microsoft.com/office/powerpoint/2010/main" val="4045949417"/>
              </p:ext>
            </p:extLst>
          </p:nvPr>
        </p:nvGraphicFramePr>
        <p:xfrm>
          <a:off x="0" y="4594860"/>
          <a:ext cx="8869680" cy="500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C77A1EE1-3AB6-E057-7C3A-569658C86272}"/>
              </a:ext>
            </a:extLst>
          </p:cNvPr>
          <p:cNvSpPr txBox="1"/>
          <p:nvPr/>
        </p:nvSpPr>
        <p:spPr>
          <a:xfrm>
            <a:off x="8761093" y="4844901"/>
            <a:ext cx="383438" cy="307777"/>
          </a:xfrm>
          <a:prstGeom prst="rect">
            <a:avLst/>
          </a:prstGeom>
          <a:noFill/>
        </p:spPr>
        <p:txBody>
          <a:bodyPr wrap="none" rtlCol="0">
            <a:spAutoFit/>
          </a:bodyPr>
          <a:lstStyle/>
          <a:p>
            <a:r>
              <a:rPr lang="en-US" dirty="0"/>
              <a:t>13</a:t>
            </a:r>
          </a:p>
        </p:txBody>
      </p:sp>
    </p:spTree>
    <p:extLst>
      <p:ext uri="{BB962C8B-B14F-4D97-AF65-F5344CB8AC3E}">
        <p14:creationId xmlns:p14="http://schemas.microsoft.com/office/powerpoint/2010/main" val="412544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864588-2E26-97AF-3FD9-E3BDBF369B29}"/>
              </a:ext>
            </a:extLst>
          </p:cNvPr>
          <p:cNvSpPr>
            <a:spLocks noGrp="1"/>
          </p:cNvSpPr>
          <p:nvPr>
            <p:ph type="body" idx="1"/>
          </p:nvPr>
        </p:nvSpPr>
        <p:spPr>
          <a:xfrm>
            <a:off x="0" y="572700"/>
            <a:ext cx="9144000" cy="4033608"/>
          </a:xfrm>
        </p:spPr>
        <p:txBody>
          <a:bodyPr/>
          <a:lstStyle/>
          <a:p>
            <a:pPr marL="139700" indent="0">
              <a:buNone/>
            </a:pPr>
            <a:r>
              <a:rPr lang="en-US" sz="1800" dirty="0">
                <a:latin typeface="Calibri" panose="020F0502020204030204" pitchFamily="34" charset="0"/>
                <a:ea typeface="Calibri" panose="020F0502020204030204" pitchFamily="34" charset="0"/>
                <a:cs typeface="Times New Roman" panose="02020603050405020304" pitchFamily="18" charset="0"/>
              </a:rPr>
              <a:t>The revenue</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a random </a:t>
            </a:r>
            <a:r>
              <a:rPr lang="en-US" sz="1800" b="1" dirty="0">
                <a:latin typeface="Calibri" panose="020F0502020204030204" pitchFamily="34" charset="0"/>
                <a:ea typeface="Calibri" panose="020F0502020204030204" pitchFamily="34" charset="0"/>
                <a:cs typeface="Times New Roman" panose="02020603050405020304" pitchFamily="18" charset="0"/>
              </a:rPr>
              <a:t>1,870</a:t>
            </a:r>
            <a:r>
              <a:rPr lang="en-US" sz="1800" dirty="0">
                <a:effectLst/>
                <a:latin typeface="Calibri" panose="020F0502020204030204" pitchFamily="34" charset="0"/>
                <a:ea typeface="Calibri" panose="020F0502020204030204" pitchFamily="34" charset="0"/>
                <a:cs typeface="Times New Roman" panose="02020603050405020304" pitchFamily="18" charset="0"/>
              </a:rPr>
              <a:t> customers is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694,569</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Euros). The revenue of the top 10% of customers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1,870</a:t>
            </a:r>
            <a:r>
              <a:rPr lang="en-US" sz="1800" dirty="0">
                <a:effectLst/>
                <a:latin typeface="Calibri" panose="020F0502020204030204" pitchFamily="34" charset="0"/>
                <a:ea typeface="Calibri" panose="020F0502020204030204" pitchFamily="34" charset="0"/>
                <a:cs typeface="Times New Roman" panose="02020603050405020304" pitchFamily="18" charset="0"/>
              </a:rPr>
              <a:t> customers) is predicted to be a total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1,486,464</a:t>
            </a:r>
            <a:r>
              <a:rPr lang="en-US" sz="1800" dirty="0">
                <a:effectLst/>
                <a:latin typeface="Calibri" panose="020F0502020204030204" pitchFamily="34" charset="0"/>
                <a:ea typeface="Calibri" panose="020F0502020204030204" pitchFamily="34" charset="0"/>
                <a:cs typeface="Times New Roman" panose="02020603050405020304" pitchFamily="18" charset="0"/>
              </a:rPr>
              <a:t>(in Euros). </a:t>
            </a:r>
            <a:endParaRPr lang="en-US" dirty="0"/>
          </a:p>
        </p:txBody>
      </p:sp>
      <p:sp>
        <p:nvSpPr>
          <p:cNvPr id="3" name="Title 2">
            <a:extLst>
              <a:ext uri="{FF2B5EF4-FFF2-40B4-BE49-F238E27FC236}">
                <a16:creationId xmlns:a16="http://schemas.microsoft.com/office/drawing/2014/main" id="{4C89ADD6-60B4-11EF-C7E0-44D3CC1C078B}"/>
              </a:ext>
            </a:extLst>
          </p:cNvPr>
          <p:cNvSpPr>
            <a:spLocks noGrp="1"/>
          </p:cNvSpPr>
          <p:nvPr>
            <p:ph type="title"/>
          </p:nvPr>
        </p:nvSpPr>
        <p:spPr>
          <a:xfrm>
            <a:off x="798285" y="0"/>
            <a:ext cx="7717500" cy="572700"/>
          </a:xfrm>
        </p:spPr>
        <p:txBody>
          <a:bodyPr/>
          <a:lstStyle/>
          <a:p>
            <a:pPr algn="ctr"/>
            <a:r>
              <a:rPr lang="en-US" sz="2800" dirty="0"/>
              <a:t>MODEL PREDICTIONS</a:t>
            </a:r>
          </a:p>
        </p:txBody>
      </p:sp>
      <p:graphicFrame>
        <p:nvGraphicFramePr>
          <p:cNvPr id="4" name="Diagram 3">
            <a:extLst>
              <a:ext uri="{FF2B5EF4-FFF2-40B4-BE49-F238E27FC236}">
                <a16:creationId xmlns:a16="http://schemas.microsoft.com/office/drawing/2014/main" id="{5D0F99C0-D255-4113-3BC5-313BE3D96951}"/>
              </a:ext>
            </a:extLst>
          </p:cNvPr>
          <p:cNvGraphicFramePr/>
          <p:nvPr>
            <p:extLst>
              <p:ext uri="{D42A27DB-BD31-4B8C-83A1-F6EECF244321}">
                <p14:modId xmlns:p14="http://schemas.microsoft.com/office/powerpoint/2010/main" val="2069304343"/>
              </p:ext>
            </p:extLst>
          </p:nvPr>
        </p:nvGraphicFramePr>
        <p:xfrm>
          <a:off x="0" y="4606308"/>
          <a:ext cx="8903970" cy="488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graph with a line&#10;&#10;Description automatically generated">
            <a:extLst>
              <a:ext uri="{FF2B5EF4-FFF2-40B4-BE49-F238E27FC236}">
                <a16:creationId xmlns:a16="http://schemas.microsoft.com/office/drawing/2014/main" id="{09751312-BF74-1173-0492-884A64979092}"/>
              </a:ext>
            </a:extLst>
          </p:cNvPr>
          <p:cNvPicPr>
            <a:picLocks noChangeAspect="1"/>
          </p:cNvPicPr>
          <p:nvPr/>
        </p:nvPicPr>
        <p:blipFill>
          <a:blip r:embed="rId8"/>
          <a:stretch>
            <a:fillRect/>
          </a:stretch>
        </p:blipFill>
        <p:spPr>
          <a:xfrm>
            <a:off x="19254" y="1959604"/>
            <a:ext cx="4552746" cy="2443480"/>
          </a:xfrm>
          <a:prstGeom prst="rect">
            <a:avLst/>
          </a:prstGeom>
        </p:spPr>
      </p:pic>
      <p:pic>
        <p:nvPicPr>
          <p:cNvPr id="10" name="Picture 9" descr="A blue bar graph with numbers&#10;&#10;Description automatically generated">
            <a:extLst>
              <a:ext uri="{FF2B5EF4-FFF2-40B4-BE49-F238E27FC236}">
                <a16:creationId xmlns:a16="http://schemas.microsoft.com/office/drawing/2014/main" id="{83BA113B-53CE-F272-217B-8D79D6EF2B57}"/>
              </a:ext>
            </a:extLst>
          </p:cNvPr>
          <p:cNvPicPr>
            <a:picLocks noChangeAspect="1"/>
          </p:cNvPicPr>
          <p:nvPr/>
        </p:nvPicPr>
        <p:blipFill>
          <a:blip r:embed="rId9"/>
          <a:stretch>
            <a:fillRect/>
          </a:stretch>
        </p:blipFill>
        <p:spPr>
          <a:xfrm>
            <a:off x="4507496" y="1567186"/>
            <a:ext cx="4615003" cy="2937510"/>
          </a:xfrm>
          <a:prstGeom prst="rect">
            <a:avLst/>
          </a:prstGeom>
        </p:spPr>
      </p:pic>
      <p:sp>
        <p:nvSpPr>
          <p:cNvPr id="12" name="TextBox 11">
            <a:extLst>
              <a:ext uri="{FF2B5EF4-FFF2-40B4-BE49-F238E27FC236}">
                <a16:creationId xmlns:a16="http://schemas.microsoft.com/office/drawing/2014/main" id="{F55072D0-2844-B47E-1694-5C19AFDE23E4}"/>
              </a:ext>
            </a:extLst>
          </p:cNvPr>
          <p:cNvSpPr txBox="1"/>
          <p:nvPr/>
        </p:nvSpPr>
        <p:spPr>
          <a:xfrm>
            <a:off x="8760562" y="4835723"/>
            <a:ext cx="383438" cy="307777"/>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53381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BC168-7B3F-49FD-485F-CEF906BE6644}"/>
              </a:ext>
            </a:extLst>
          </p:cNvPr>
          <p:cNvSpPr>
            <a:spLocks noGrp="1"/>
          </p:cNvSpPr>
          <p:nvPr>
            <p:ph type="title"/>
          </p:nvPr>
        </p:nvSpPr>
        <p:spPr>
          <a:xfrm>
            <a:off x="713250" y="136415"/>
            <a:ext cx="7717500" cy="572700"/>
          </a:xfrm>
        </p:spPr>
        <p:txBody>
          <a:bodyPr/>
          <a:lstStyle/>
          <a:p>
            <a:pPr algn="ctr"/>
            <a:r>
              <a:rPr lang="en-US" sz="2800" dirty="0"/>
              <a:t>RECOMMENDATIONS</a:t>
            </a:r>
          </a:p>
        </p:txBody>
      </p:sp>
      <p:graphicFrame>
        <p:nvGraphicFramePr>
          <p:cNvPr id="2" name="Diagram 1">
            <a:extLst>
              <a:ext uri="{FF2B5EF4-FFF2-40B4-BE49-F238E27FC236}">
                <a16:creationId xmlns:a16="http://schemas.microsoft.com/office/drawing/2014/main" id="{DCE0342C-C750-A759-4CC3-9E9925A6F942}"/>
              </a:ext>
            </a:extLst>
          </p:cNvPr>
          <p:cNvGraphicFramePr/>
          <p:nvPr>
            <p:extLst>
              <p:ext uri="{D42A27DB-BD31-4B8C-83A1-F6EECF244321}">
                <p14:modId xmlns:p14="http://schemas.microsoft.com/office/powerpoint/2010/main" val="4033691555"/>
              </p:ext>
            </p:extLst>
          </p:nvPr>
        </p:nvGraphicFramePr>
        <p:xfrm>
          <a:off x="0" y="4617720"/>
          <a:ext cx="8943975" cy="47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CEB4CD0-1FA5-41C7-C04E-D6C2C88B5BEC}"/>
              </a:ext>
            </a:extLst>
          </p:cNvPr>
          <p:cNvSpPr txBox="1"/>
          <p:nvPr/>
        </p:nvSpPr>
        <p:spPr>
          <a:xfrm>
            <a:off x="200025" y="1232922"/>
            <a:ext cx="8743950" cy="2677656"/>
          </a:xfrm>
          <a:prstGeom prst="rect">
            <a:avLst/>
          </a:prstGeom>
          <a:noFill/>
        </p:spPr>
        <p:txBody>
          <a:bodyPr wrap="square" rtlCol="0">
            <a:spAutoFit/>
          </a:bodyPr>
          <a:lstStyle/>
          <a:p>
            <a:r>
              <a:rPr lang="en-US" b="1" dirty="0"/>
              <a:t>Promotion of Cheaper Rates: </a:t>
            </a:r>
            <a:r>
              <a:rPr lang="en-US" dirty="0"/>
              <a:t>The hotel should consider implementing strategies to attract customers seeking cheaper rates: special promotions, discounts, or package deals</a:t>
            </a:r>
          </a:p>
          <a:p>
            <a:endParaRPr lang="en-US" dirty="0"/>
          </a:p>
          <a:p>
            <a:r>
              <a:rPr lang="en-US" b="1" dirty="0"/>
              <a:t>Building Strong Relationships with Travel Agents/Operators: </a:t>
            </a:r>
            <a:r>
              <a:rPr lang="en-US" dirty="0"/>
              <a:t>offering exclusive deals or partnerships to encourage more bookings through this channel</a:t>
            </a:r>
          </a:p>
          <a:p>
            <a:endParaRPr lang="en-US" dirty="0"/>
          </a:p>
          <a:p>
            <a:r>
              <a:rPr lang="en-US" b="1" dirty="0"/>
              <a:t>Targeting Complementary Market Segment</a:t>
            </a:r>
          </a:p>
          <a:p>
            <a:endParaRPr lang="en-US" b="1" dirty="0"/>
          </a:p>
          <a:p>
            <a:r>
              <a:rPr lang="en-US" b="1" dirty="0"/>
              <a:t>Customer Loyalty Programs: </a:t>
            </a:r>
            <a:r>
              <a:rPr lang="en-US" dirty="0"/>
              <a:t>encourage customers to return, offering rewards, discounts, or exclusive packages to loyal customers</a:t>
            </a:r>
          </a:p>
          <a:p>
            <a:endParaRPr lang="en-US" dirty="0"/>
          </a:p>
          <a:p>
            <a:endParaRPr lang="en-US" dirty="0"/>
          </a:p>
        </p:txBody>
      </p:sp>
      <p:sp>
        <p:nvSpPr>
          <p:cNvPr id="6" name="TextBox 5">
            <a:extLst>
              <a:ext uri="{FF2B5EF4-FFF2-40B4-BE49-F238E27FC236}">
                <a16:creationId xmlns:a16="http://schemas.microsoft.com/office/drawing/2014/main" id="{5E055D3F-A632-3FFA-87AA-81DA880B3028}"/>
              </a:ext>
            </a:extLst>
          </p:cNvPr>
          <p:cNvSpPr txBox="1"/>
          <p:nvPr/>
        </p:nvSpPr>
        <p:spPr>
          <a:xfrm>
            <a:off x="8760562" y="4835723"/>
            <a:ext cx="433132" cy="307777"/>
          </a:xfrm>
          <a:prstGeom prst="rect">
            <a:avLst/>
          </a:prstGeom>
          <a:noFill/>
        </p:spPr>
        <p:txBody>
          <a:bodyPr wrap="none" rtlCol="0">
            <a:spAutoFit/>
          </a:bodyPr>
          <a:lstStyle/>
          <a:p>
            <a:r>
              <a:rPr lang="en-US" dirty="0"/>
              <a:t> 15</a:t>
            </a:r>
          </a:p>
        </p:txBody>
      </p:sp>
    </p:spTree>
    <p:extLst>
      <p:ext uri="{BB962C8B-B14F-4D97-AF65-F5344CB8AC3E}">
        <p14:creationId xmlns:p14="http://schemas.microsoft.com/office/powerpoint/2010/main" val="1842265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C22507-A73F-A7F3-E00D-A053B292FC5D}"/>
              </a:ext>
            </a:extLst>
          </p:cNvPr>
          <p:cNvSpPr>
            <a:spLocks noGrp="1"/>
          </p:cNvSpPr>
          <p:nvPr>
            <p:ph type="body" idx="1"/>
          </p:nvPr>
        </p:nvSpPr>
        <p:spPr/>
        <p:txBody>
          <a:bodyPr/>
          <a:lstStyle/>
          <a:p>
            <a:r>
              <a:rPr lang="en-US" sz="1800" dirty="0" err="1">
                <a:effectLst/>
                <a:latin typeface="Times New Roman" panose="02020603050405020304" pitchFamily="18" charset="0"/>
                <a:ea typeface="Times New Roman" panose="02020603050405020304" pitchFamily="18" charset="0"/>
              </a:rPr>
              <a:t>Froyd</a:t>
            </a:r>
            <a:r>
              <a:rPr lang="en-US" sz="1800" dirty="0">
                <a:effectLst/>
                <a:latin typeface="Times New Roman" panose="02020603050405020304" pitchFamily="18" charset="0"/>
                <a:ea typeface="Times New Roman" panose="02020603050405020304" pitchFamily="18" charset="0"/>
              </a:rPr>
              <a:t>, J. N. (2023, July 16). Tourism in Lisbon Reached a Record Revenue Per Room. Tourism Review. Retrieved October 29, 2023, from </a:t>
            </a:r>
            <a:r>
              <a:rPr lang="en-US" sz="1800" u="sng" dirty="0">
                <a:solidFill>
                  <a:srgbClr val="0563C1"/>
                </a:solidFill>
                <a:effectLst/>
                <a:latin typeface="Times New Roman" panose="02020603050405020304" pitchFamily="18" charset="0"/>
                <a:ea typeface="Times New Roman" panose="02020603050405020304" pitchFamily="18" charset="0"/>
                <a:hlinkClick r:id="rId2"/>
              </a:rPr>
              <a:t>https://www.tourism-review.com/tourism-in-lisbon-reported-maximum-revenues-news13418</a:t>
            </a:r>
            <a:r>
              <a:rPr lang="en-US" sz="1800" dirty="0">
                <a:effectLst/>
                <a:latin typeface="Times New Roman" panose="02020603050405020304" pitchFamily="18" charset="0"/>
                <a:ea typeface="Times New Roman" panose="02020603050405020304" pitchFamily="18" charset="0"/>
              </a:rPr>
              <a:t>.</a:t>
            </a:r>
          </a:p>
          <a:p>
            <a:pPr marL="139700" indent="0">
              <a:buNone/>
            </a:pPr>
            <a:endParaRPr lang="en-US" dirty="0"/>
          </a:p>
        </p:txBody>
      </p:sp>
      <p:sp>
        <p:nvSpPr>
          <p:cNvPr id="3" name="Title 2">
            <a:extLst>
              <a:ext uri="{FF2B5EF4-FFF2-40B4-BE49-F238E27FC236}">
                <a16:creationId xmlns:a16="http://schemas.microsoft.com/office/drawing/2014/main" id="{0B9E992C-6B5E-BC3A-0A8F-3DF8AE4376B3}"/>
              </a:ext>
            </a:extLst>
          </p:cNvPr>
          <p:cNvSpPr>
            <a:spLocks noGrp="1"/>
          </p:cNvSpPr>
          <p:nvPr>
            <p:ph type="title"/>
          </p:nvPr>
        </p:nvSpPr>
        <p:spPr/>
        <p:txBody>
          <a:bodyPr/>
          <a:lstStyle/>
          <a:p>
            <a:r>
              <a:rPr lang="en-US" dirty="0"/>
              <a:t>REFERENCES</a:t>
            </a:r>
          </a:p>
        </p:txBody>
      </p:sp>
      <p:sp>
        <p:nvSpPr>
          <p:cNvPr id="4" name="TextBox 3">
            <a:extLst>
              <a:ext uri="{FF2B5EF4-FFF2-40B4-BE49-F238E27FC236}">
                <a16:creationId xmlns:a16="http://schemas.microsoft.com/office/drawing/2014/main" id="{13928546-8C6C-37F0-6A5C-25A445355DFE}"/>
              </a:ext>
            </a:extLst>
          </p:cNvPr>
          <p:cNvSpPr txBox="1"/>
          <p:nvPr/>
        </p:nvSpPr>
        <p:spPr>
          <a:xfrm>
            <a:off x="8859948" y="4835723"/>
            <a:ext cx="383438" cy="307777"/>
          </a:xfrm>
          <a:prstGeom prst="rect">
            <a:avLst/>
          </a:prstGeom>
          <a:noFill/>
        </p:spPr>
        <p:txBody>
          <a:bodyPr wrap="none" rtlCol="0">
            <a:spAutoFit/>
          </a:bodyPr>
          <a:lstStyle/>
          <a:p>
            <a:r>
              <a:rPr lang="en-US" dirty="0"/>
              <a:t>16</a:t>
            </a:r>
          </a:p>
        </p:txBody>
      </p:sp>
    </p:spTree>
    <p:extLst>
      <p:ext uri="{BB962C8B-B14F-4D97-AF65-F5344CB8AC3E}">
        <p14:creationId xmlns:p14="http://schemas.microsoft.com/office/powerpoint/2010/main" val="253523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0;p44">
            <a:extLst>
              <a:ext uri="{FF2B5EF4-FFF2-40B4-BE49-F238E27FC236}">
                <a16:creationId xmlns:a16="http://schemas.microsoft.com/office/drawing/2014/main" id="{58482F1B-7C7C-4548-F98A-A8B20CCC5A07}"/>
              </a:ext>
            </a:extLst>
          </p:cNvPr>
          <p:cNvSpPr/>
          <p:nvPr/>
        </p:nvSpPr>
        <p:spPr>
          <a:xfrm flipH="1">
            <a:off x="2900400" y="1784820"/>
            <a:ext cx="6243600" cy="1970100"/>
          </a:xfrm>
          <a:prstGeom prst="rect">
            <a:avLst/>
          </a:prstGeom>
          <a:solidFill>
            <a:srgbClr val="3A9CA1">
              <a:alpha val="87610"/>
            </a:srgb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4400" b="1" dirty="0">
                <a:solidFill>
                  <a:schemeClr val="bg1"/>
                </a:solidFill>
              </a:rPr>
              <a:t>THANK YOU   </a:t>
            </a:r>
            <a:endParaRPr sz="4400" b="1" dirty="0">
              <a:solidFill>
                <a:schemeClr val="bg1"/>
              </a:solidFill>
            </a:endParaRPr>
          </a:p>
        </p:txBody>
      </p:sp>
    </p:spTree>
    <p:extLst>
      <p:ext uri="{BB962C8B-B14F-4D97-AF65-F5344CB8AC3E}">
        <p14:creationId xmlns:p14="http://schemas.microsoft.com/office/powerpoint/2010/main" val="3011800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3791A-3621-DCAF-65A3-CD719793B08F}"/>
              </a:ext>
            </a:extLst>
          </p:cNvPr>
          <p:cNvSpPr>
            <a:spLocks noGrp="1"/>
          </p:cNvSpPr>
          <p:nvPr>
            <p:ph type="title"/>
          </p:nvPr>
        </p:nvSpPr>
        <p:spPr>
          <a:xfrm>
            <a:off x="713225" y="48558"/>
            <a:ext cx="7717500" cy="572700"/>
          </a:xfrm>
        </p:spPr>
        <p:txBody>
          <a:bodyPr/>
          <a:lstStyle/>
          <a:p>
            <a:pPr algn="ctr"/>
            <a:r>
              <a:rPr lang="en-US" sz="2800" dirty="0"/>
              <a:t>APPENDIX</a:t>
            </a:r>
          </a:p>
        </p:txBody>
      </p:sp>
      <p:sp>
        <p:nvSpPr>
          <p:cNvPr id="17" name="TextBox 16">
            <a:extLst>
              <a:ext uri="{FF2B5EF4-FFF2-40B4-BE49-F238E27FC236}">
                <a16:creationId xmlns:a16="http://schemas.microsoft.com/office/drawing/2014/main" id="{2F5A01ED-E883-158C-330A-4F71ECA54B06}"/>
              </a:ext>
            </a:extLst>
          </p:cNvPr>
          <p:cNvSpPr txBox="1"/>
          <p:nvPr/>
        </p:nvSpPr>
        <p:spPr>
          <a:xfrm>
            <a:off x="5937813" y="821800"/>
            <a:ext cx="3206187" cy="3170099"/>
          </a:xfrm>
          <a:prstGeom prst="rect">
            <a:avLst/>
          </a:prstGeom>
          <a:noFill/>
        </p:spPr>
        <p:txBody>
          <a:bodyPr wrap="square" rtlCol="0">
            <a:spAutoFit/>
          </a:bodyPr>
          <a:lstStyle/>
          <a:p>
            <a:pPr lvl="0"/>
            <a:r>
              <a:rPr lang="en-US" sz="1800" b="1" dirty="0">
                <a:solidFill>
                  <a:schemeClr val="tx1"/>
                </a:solidFill>
                <a:latin typeface="DM Sans" pitchFamily="2" charset="77"/>
              </a:rPr>
              <a:t>3</a:t>
            </a:r>
            <a:r>
              <a:rPr lang="en-US" sz="1200" b="1" dirty="0">
                <a:solidFill>
                  <a:schemeClr val="tx1"/>
                </a:solidFill>
                <a:latin typeface="DM Sans" pitchFamily="2" charset="77"/>
              </a:rPr>
              <a:t> Characteristics Of Customers: </a:t>
            </a:r>
            <a:endParaRPr lang="en-US" sz="1200" b="1" dirty="0">
              <a:solidFill>
                <a:schemeClr val="tx1"/>
              </a:solidFill>
            </a:endParaRPr>
          </a:p>
          <a:p>
            <a:pPr marL="171450" lvl="0" indent="-171450">
              <a:buFont typeface="Wingdings" pitchFamily="2" charset="2"/>
              <a:buChar char="§"/>
            </a:pPr>
            <a:r>
              <a:rPr lang="en-US" sz="1200" dirty="0">
                <a:solidFill>
                  <a:schemeClr val="tx1"/>
                </a:solidFill>
              </a:rPr>
              <a:t>Nationality </a:t>
            </a:r>
          </a:p>
          <a:p>
            <a:pPr marL="171450" lvl="0" indent="-171450">
              <a:buFont typeface="Wingdings" pitchFamily="2" charset="2"/>
              <a:buChar char="§"/>
            </a:pPr>
            <a:r>
              <a:rPr lang="en-US" sz="1200" dirty="0" err="1">
                <a:solidFill>
                  <a:schemeClr val="tx1"/>
                </a:solidFill>
              </a:rPr>
              <a:t>NameHash</a:t>
            </a:r>
            <a:r>
              <a:rPr lang="en-US" sz="1200" dirty="0">
                <a:solidFill>
                  <a:schemeClr val="tx1"/>
                </a:solidFill>
              </a:rPr>
              <a:t> </a:t>
            </a:r>
          </a:p>
          <a:p>
            <a:pPr marL="171450" lvl="0" indent="-171450">
              <a:buFont typeface="Wingdings" pitchFamily="2" charset="2"/>
              <a:buChar char="§"/>
            </a:pPr>
            <a:r>
              <a:rPr lang="en-US" sz="1200" dirty="0" err="1">
                <a:solidFill>
                  <a:schemeClr val="tx1"/>
                </a:solidFill>
              </a:rPr>
              <a:t>DocIDHash</a:t>
            </a:r>
            <a:endParaRPr lang="en-US" sz="1200" dirty="0">
              <a:solidFill>
                <a:schemeClr val="tx1"/>
              </a:solidFill>
            </a:endParaRPr>
          </a:p>
          <a:p>
            <a:pPr marL="171450" lvl="0" indent="-171450">
              <a:buFont typeface="Wingdings" pitchFamily="2" charset="2"/>
              <a:buChar char="§"/>
            </a:pPr>
            <a:r>
              <a:rPr lang="en-US" sz="1200" dirty="0" err="1">
                <a:solidFill>
                  <a:schemeClr val="tx1"/>
                </a:solidFill>
              </a:rPr>
              <a:t>AgeGroups</a:t>
            </a:r>
            <a:r>
              <a:rPr lang="en-US" sz="1200" dirty="0">
                <a:solidFill>
                  <a:schemeClr val="tx1"/>
                </a:solidFill>
              </a:rPr>
              <a:t> </a:t>
            </a:r>
          </a:p>
          <a:p>
            <a:pPr marL="171450" lvl="0" indent="-171450">
              <a:buFont typeface="Wingdings" pitchFamily="2" charset="2"/>
              <a:buChar char="§"/>
            </a:pPr>
            <a:r>
              <a:rPr lang="en-US" sz="1200" dirty="0" err="1">
                <a:solidFill>
                  <a:schemeClr val="tx1"/>
                </a:solidFill>
              </a:rPr>
              <a:t>CustomerTypes</a:t>
            </a:r>
            <a:r>
              <a:rPr lang="en-US" sz="1200" dirty="0">
                <a:solidFill>
                  <a:schemeClr val="tx1"/>
                </a:solidFill>
              </a:rPr>
              <a:t> </a:t>
            </a:r>
          </a:p>
          <a:p>
            <a:pPr lvl="0"/>
            <a:endParaRPr lang="en-US" sz="1200" dirty="0">
              <a:solidFill>
                <a:schemeClr val="tx1"/>
              </a:solidFill>
            </a:endParaRPr>
          </a:p>
          <a:p>
            <a:r>
              <a:rPr lang="en-US" sz="1800" b="1" dirty="0">
                <a:solidFill>
                  <a:schemeClr val="tx1"/>
                </a:solidFill>
                <a:latin typeface="DM Sans" pitchFamily="2" charset="77"/>
              </a:rPr>
              <a:t>2</a:t>
            </a:r>
            <a:r>
              <a:rPr lang="en-US" sz="1200" b="1" dirty="0">
                <a:solidFill>
                  <a:schemeClr val="tx1"/>
                </a:solidFill>
                <a:latin typeface="DM Sans" pitchFamily="2" charset="77"/>
              </a:rPr>
              <a:t> Characteristics Of Bookings:</a:t>
            </a:r>
          </a:p>
          <a:p>
            <a:pPr marL="171450" lvl="0" indent="-171450">
              <a:buFont typeface="Wingdings" pitchFamily="2" charset="2"/>
              <a:buChar char="§"/>
            </a:pPr>
            <a:r>
              <a:rPr lang="en-US" sz="1200" dirty="0" err="1">
                <a:solidFill>
                  <a:schemeClr val="tx1"/>
                </a:solidFill>
              </a:rPr>
              <a:t>DistributionChannel</a:t>
            </a:r>
            <a:r>
              <a:rPr lang="en-US" sz="1200" dirty="0">
                <a:solidFill>
                  <a:schemeClr val="tx1"/>
                </a:solidFill>
              </a:rPr>
              <a:t> </a:t>
            </a:r>
          </a:p>
          <a:p>
            <a:pPr marL="171450" lvl="0" indent="-171450">
              <a:buFont typeface="Wingdings" pitchFamily="2" charset="2"/>
              <a:buChar char="§"/>
            </a:pPr>
            <a:r>
              <a:rPr lang="en-US" sz="1200" dirty="0" err="1">
                <a:solidFill>
                  <a:schemeClr val="tx1"/>
                </a:solidFill>
              </a:rPr>
              <a:t>MarketSegment</a:t>
            </a:r>
            <a:r>
              <a:rPr lang="en-US" sz="1200" dirty="0">
                <a:solidFill>
                  <a:schemeClr val="tx1"/>
                </a:solidFill>
              </a:rPr>
              <a:t> </a:t>
            </a:r>
          </a:p>
          <a:p>
            <a:pPr lvl="0"/>
            <a:endParaRPr lang="en-US" sz="1200" dirty="0">
              <a:solidFill>
                <a:schemeClr val="tx1"/>
              </a:solidFill>
            </a:endParaRPr>
          </a:p>
          <a:p>
            <a:pPr lvl="0"/>
            <a:r>
              <a:rPr lang="en-US" sz="1800" b="1" dirty="0">
                <a:solidFill>
                  <a:schemeClr val="tx1"/>
                </a:solidFill>
              </a:rPr>
              <a:t>13</a:t>
            </a:r>
            <a:r>
              <a:rPr lang="en-US" sz="1200" dirty="0">
                <a:solidFill>
                  <a:schemeClr val="tx1"/>
                </a:solidFill>
              </a:rPr>
              <a:t> Characteristics Of Room Customer        Preferences</a:t>
            </a:r>
          </a:p>
          <a:p>
            <a:endParaRPr lang="en-US" sz="1200" dirty="0">
              <a:latin typeface="DM Sans" pitchFamily="2" charset="77"/>
            </a:endParaRPr>
          </a:p>
          <a:p>
            <a:endParaRPr lang="en-US" dirty="0"/>
          </a:p>
        </p:txBody>
      </p:sp>
      <p:pic>
        <p:nvPicPr>
          <p:cNvPr id="8" name="Picture 7" descr="A screenshot of a table&#10;&#10;Description automatically generated">
            <a:extLst>
              <a:ext uri="{FF2B5EF4-FFF2-40B4-BE49-F238E27FC236}">
                <a16:creationId xmlns:a16="http://schemas.microsoft.com/office/drawing/2014/main" id="{D9AD5AE7-CA80-6BDA-22DC-D5198BA3DDFD}"/>
              </a:ext>
            </a:extLst>
          </p:cNvPr>
          <p:cNvPicPr>
            <a:picLocks noChangeAspect="1"/>
          </p:cNvPicPr>
          <p:nvPr/>
        </p:nvPicPr>
        <p:blipFill>
          <a:blip r:embed="rId3"/>
          <a:stretch>
            <a:fillRect/>
          </a:stretch>
        </p:blipFill>
        <p:spPr>
          <a:xfrm>
            <a:off x="424180" y="927101"/>
            <a:ext cx="5324344" cy="2616200"/>
          </a:xfrm>
          <a:prstGeom prst="rect">
            <a:avLst/>
          </a:prstGeom>
        </p:spPr>
      </p:pic>
      <p:sp>
        <p:nvSpPr>
          <p:cNvPr id="9" name="TextBox 8">
            <a:extLst>
              <a:ext uri="{FF2B5EF4-FFF2-40B4-BE49-F238E27FC236}">
                <a16:creationId xmlns:a16="http://schemas.microsoft.com/office/drawing/2014/main" id="{2621EE40-EA8E-6ABB-95D8-4B05A0D6ED0E}"/>
              </a:ext>
            </a:extLst>
          </p:cNvPr>
          <p:cNvSpPr txBox="1"/>
          <p:nvPr/>
        </p:nvSpPr>
        <p:spPr>
          <a:xfrm>
            <a:off x="424180" y="567641"/>
            <a:ext cx="2286203" cy="307777"/>
          </a:xfrm>
          <a:prstGeom prst="rect">
            <a:avLst/>
          </a:prstGeom>
          <a:noFill/>
        </p:spPr>
        <p:txBody>
          <a:bodyPr wrap="none" rtlCol="0">
            <a:spAutoFit/>
          </a:bodyPr>
          <a:lstStyle/>
          <a:p>
            <a:r>
              <a:rPr lang="en-US" b="1" dirty="0"/>
              <a:t>Data Summary Statistics</a:t>
            </a:r>
          </a:p>
        </p:txBody>
      </p:sp>
    </p:spTree>
    <p:extLst>
      <p:ext uri="{BB962C8B-B14F-4D97-AF65-F5344CB8AC3E}">
        <p14:creationId xmlns:p14="http://schemas.microsoft.com/office/powerpoint/2010/main" val="1877123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09555-0EF6-310E-789E-0E6E1E54357B}"/>
              </a:ext>
            </a:extLst>
          </p:cNvPr>
          <p:cNvSpPr>
            <a:spLocks noGrp="1"/>
          </p:cNvSpPr>
          <p:nvPr>
            <p:ph type="title"/>
          </p:nvPr>
        </p:nvSpPr>
        <p:spPr>
          <a:xfrm>
            <a:off x="713225" y="0"/>
            <a:ext cx="7717500" cy="572700"/>
          </a:xfrm>
        </p:spPr>
        <p:txBody>
          <a:bodyPr/>
          <a:lstStyle/>
          <a:p>
            <a:pPr algn="ctr"/>
            <a:r>
              <a:rPr lang="en-US" dirty="0"/>
              <a:t>APPENDIX</a:t>
            </a:r>
          </a:p>
        </p:txBody>
      </p:sp>
      <p:pic>
        <p:nvPicPr>
          <p:cNvPr id="7" name="Picture 6" descr="A diagram of a box plot&#10;&#10;Description automatically generated">
            <a:extLst>
              <a:ext uri="{FF2B5EF4-FFF2-40B4-BE49-F238E27FC236}">
                <a16:creationId xmlns:a16="http://schemas.microsoft.com/office/drawing/2014/main" id="{696FB7DC-CA8B-F900-8F09-BA60E39D0120}"/>
              </a:ext>
            </a:extLst>
          </p:cNvPr>
          <p:cNvPicPr>
            <a:picLocks noChangeAspect="1"/>
          </p:cNvPicPr>
          <p:nvPr/>
        </p:nvPicPr>
        <p:blipFill>
          <a:blip r:embed="rId2"/>
          <a:stretch>
            <a:fillRect/>
          </a:stretch>
        </p:blipFill>
        <p:spPr>
          <a:xfrm>
            <a:off x="105941" y="572700"/>
            <a:ext cx="4639197" cy="2380044"/>
          </a:xfrm>
          <a:prstGeom prst="rect">
            <a:avLst/>
          </a:prstGeom>
        </p:spPr>
      </p:pic>
      <p:pic>
        <p:nvPicPr>
          <p:cNvPr id="9" name="Picture 8" descr="A graph of a box plot&#10;&#10;Description automatically generated">
            <a:extLst>
              <a:ext uri="{FF2B5EF4-FFF2-40B4-BE49-F238E27FC236}">
                <a16:creationId xmlns:a16="http://schemas.microsoft.com/office/drawing/2014/main" id="{20986B9D-9929-AFF6-B1DC-AEE922640DD9}"/>
              </a:ext>
            </a:extLst>
          </p:cNvPr>
          <p:cNvPicPr>
            <a:picLocks noChangeAspect="1"/>
          </p:cNvPicPr>
          <p:nvPr/>
        </p:nvPicPr>
        <p:blipFill>
          <a:blip r:embed="rId3"/>
          <a:stretch>
            <a:fillRect/>
          </a:stretch>
        </p:blipFill>
        <p:spPr>
          <a:xfrm>
            <a:off x="4745138" y="623275"/>
            <a:ext cx="4264789" cy="2188695"/>
          </a:xfrm>
          <a:prstGeom prst="rect">
            <a:avLst/>
          </a:prstGeom>
        </p:spPr>
      </p:pic>
      <p:pic>
        <p:nvPicPr>
          <p:cNvPr id="11" name="Picture 10" descr="A diagram of a box plot&#10;&#10;Description automatically generated">
            <a:extLst>
              <a:ext uri="{FF2B5EF4-FFF2-40B4-BE49-F238E27FC236}">
                <a16:creationId xmlns:a16="http://schemas.microsoft.com/office/drawing/2014/main" id="{D03D311B-611E-B171-19C9-CDAA3950C6D3}"/>
              </a:ext>
            </a:extLst>
          </p:cNvPr>
          <p:cNvPicPr>
            <a:picLocks noChangeAspect="1"/>
          </p:cNvPicPr>
          <p:nvPr/>
        </p:nvPicPr>
        <p:blipFill>
          <a:blip r:embed="rId4"/>
          <a:stretch>
            <a:fillRect/>
          </a:stretch>
        </p:blipFill>
        <p:spPr>
          <a:xfrm>
            <a:off x="272585" y="2952744"/>
            <a:ext cx="4472553" cy="2188696"/>
          </a:xfrm>
          <a:prstGeom prst="rect">
            <a:avLst/>
          </a:prstGeom>
        </p:spPr>
      </p:pic>
      <p:pic>
        <p:nvPicPr>
          <p:cNvPr id="13" name="Picture 12" descr="A diagram of a box&#10;&#10;Description automatically generated">
            <a:extLst>
              <a:ext uri="{FF2B5EF4-FFF2-40B4-BE49-F238E27FC236}">
                <a16:creationId xmlns:a16="http://schemas.microsoft.com/office/drawing/2014/main" id="{7233C01C-2A5C-0493-B630-9318A5B326E2}"/>
              </a:ext>
            </a:extLst>
          </p:cNvPr>
          <p:cNvPicPr>
            <a:picLocks noChangeAspect="1"/>
          </p:cNvPicPr>
          <p:nvPr/>
        </p:nvPicPr>
        <p:blipFill>
          <a:blip r:embed="rId5"/>
          <a:stretch>
            <a:fillRect/>
          </a:stretch>
        </p:blipFill>
        <p:spPr>
          <a:xfrm>
            <a:off x="4764894" y="2994462"/>
            <a:ext cx="4379105" cy="2105259"/>
          </a:xfrm>
          <a:prstGeom prst="rect">
            <a:avLst/>
          </a:prstGeom>
        </p:spPr>
      </p:pic>
    </p:spTree>
    <p:extLst>
      <p:ext uri="{BB962C8B-B14F-4D97-AF65-F5344CB8AC3E}">
        <p14:creationId xmlns:p14="http://schemas.microsoft.com/office/powerpoint/2010/main" val="391456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20" name="Google Shape;220;p43"/>
          <p:cNvSpPr txBox="1">
            <a:spLocks noGrp="1"/>
          </p:cNvSpPr>
          <p:nvPr>
            <p:ph type="title" idx="9"/>
          </p:nvPr>
        </p:nvSpPr>
        <p:spPr>
          <a:xfrm>
            <a:off x="835488" y="1834775"/>
            <a:ext cx="10989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1" name="Google Shape;221;p43"/>
          <p:cNvSpPr txBox="1">
            <a:spLocks noGrp="1"/>
          </p:cNvSpPr>
          <p:nvPr>
            <p:ph type="title" idx="13"/>
          </p:nvPr>
        </p:nvSpPr>
        <p:spPr>
          <a:xfrm>
            <a:off x="4902438" y="1834775"/>
            <a:ext cx="10989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22" name="Google Shape;222;p43"/>
          <p:cNvSpPr txBox="1">
            <a:spLocks noGrp="1"/>
          </p:cNvSpPr>
          <p:nvPr>
            <p:ph type="title" idx="14"/>
          </p:nvPr>
        </p:nvSpPr>
        <p:spPr>
          <a:xfrm>
            <a:off x="835488" y="3181318"/>
            <a:ext cx="10989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23" name="Google Shape;223;p43"/>
          <p:cNvSpPr txBox="1">
            <a:spLocks noGrp="1"/>
          </p:cNvSpPr>
          <p:nvPr>
            <p:ph type="title" idx="15"/>
          </p:nvPr>
        </p:nvSpPr>
        <p:spPr>
          <a:xfrm>
            <a:off x="4902438" y="3160379"/>
            <a:ext cx="10989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224" name="Google Shape;224;p43"/>
          <p:cNvCxnSpPr/>
          <p:nvPr/>
        </p:nvCxnSpPr>
        <p:spPr>
          <a:xfrm>
            <a:off x="2664900" y="721350"/>
            <a:ext cx="6479100" cy="0"/>
          </a:xfrm>
          <a:prstGeom prst="straightConnector1">
            <a:avLst/>
          </a:prstGeom>
          <a:noFill/>
          <a:ln w="28575" cap="flat" cmpd="sng">
            <a:solidFill>
              <a:schemeClr val="dk2"/>
            </a:solidFill>
            <a:prstDash val="solid"/>
            <a:round/>
            <a:headEnd type="none" w="med" len="med"/>
            <a:tailEnd type="none" w="med" len="med"/>
          </a:ln>
        </p:spPr>
      </p:cxnSp>
      <p:sp>
        <p:nvSpPr>
          <p:cNvPr id="12" name="Google Shape;286;p50">
            <a:extLst>
              <a:ext uri="{FF2B5EF4-FFF2-40B4-BE49-F238E27FC236}">
                <a16:creationId xmlns:a16="http://schemas.microsoft.com/office/drawing/2014/main" id="{B6212DA4-5776-478B-8C58-4060E38E11C2}"/>
              </a:ext>
            </a:extLst>
          </p:cNvPr>
          <p:cNvSpPr txBox="1">
            <a:spLocks noGrp="1"/>
          </p:cNvSpPr>
          <p:nvPr>
            <p:ph type="title"/>
          </p:nvPr>
        </p:nvSpPr>
        <p:spPr>
          <a:xfrm>
            <a:off x="-2265612" y="1486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graphicFrame>
        <p:nvGraphicFramePr>
          <p:cNvPr id="4" name="Diagram 3">
            <a:extLst>
              <a:ext uri="{FF2B5EF4-FFF2-40B4-BE49-F238E27FC236}">
                <a16:creationId xmlns:a16="http://schemas.microsoft.com/office/drawing/2014/main" id="{ABF90F03-62FF-B0DC-B109-4842273D4EFD}"/>
              </a:ext>
            </a:extLst>
          </p:cNvPr>
          <p:cNvGraphicFramePr/>
          <p:nvPr>
            <p:extLst>
              <p:ext uri="{D42A27DB-BD31-4B8C-83A1-F6EECF244321}">
                <p14:modId xmlns:p14="http://schemas.microsoft.com/office/powerpoint/2010/main" val="2723944300"/>
              </p:ext>
            </p:extLst>
          </p:nvPr>
        </p:nvGraphicFramePr>
        <p:xfrm>
          <a:off x="0" y="9308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a:extLst>
              <a:ext uri="{FF2B5EF4-FFF2-40B4-BE49-F238E27FC236}">
                <a16:creationId xmlns:a16="http://schemas.microsoft.com/office/drawing/2014/main" id="{BE48C0F2-3010-6FDB-7615-6076980700AF}"/>
              </a:ext>
            </a:extLst>
          </p:cNvPr>
          <p:cNvSpPr txBox="1"/>
          <p:nvPr/>
        </p:nvSpPr>
        <p:spPr>
          <a:xfrm>
            <a:off x="8859948" y="4835723"/>
            <a:ext cx="284052" cy="307777"/>
          </a:xfrm>
          <a:prstGeom prst="rect">
            <a:avLst/>
          </a:prstGeom>
          <a:noFill/>
        </p:spPr>
        <p:txBody>
          <a:bodyPr wrap="none" rtlCol="0">
            <a:spAutoFit/>
          </a:bodyPr>
          <a:lstStyle/>
          <a:p>
            <a:r>
              <a:rPr lang="en-US" dirty="0"/>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AF1AD-26E4-9183-CDE2-0907577969E2}"/>
              </a:ext>
            </a:extLst>
          </p:cNvPr>
          <p:cNvSpPr>
            <a:spLocks noGrp="1"/>
          </p:cNvSpPr>
          <p:nvPr>
            <p:ph type="body" idx="1"/>
          </p:nvPr>
        </p:nvSpPr>
        <p:spPr>
          <a:xfrm>
            <a:off x="0" y="669850"/>
            <a:ext cx="9144000" cy="3795823"/>
          </a:xfrm>
        </p:spPr>
        <p:txBody>
          <a:bodyPr/>
          <a:lstStyle/>
          <a:p>
            <a:endParaRPr lang="en-US" dirty="0"/>
          </a:p>
        </p:txBody>
      </p:sp>
      <p:sp>
        <p:nvSpPr>
          <p:cNvPr id="3" name="Title 2">
            <a:extLst>
              <a:ext uri="{FF2B5EF4-FFF2-40B4-BE49-F238E27FC236}">
                <a16:creationId xmlns:a16="http://schemas.microsoft.com/office/drawing/2014/main" id="{F1709555-0EF6-310E-789E-0E6E1E54357B}"/>
              </a:ext>
            </a:extLst>
          </p:cNvPr>
          <p:cNvSpPr>
            <a:spLocks noGrp="1"/>
          </p:cNvSpPr>
          <p:nvPr>
            <p:ph type="title"/>
          </p:nvPr>
        </p:nvSpPr>
        <p:spPr>
          <a:xfrm>
            <a:off x="713225" y="0"/>
            <a:ext cx="7717500" cy="572700"/>
          </a:xfrm>
        </p:spPr>
        <p:txBody>
          <a:bodyPr/>
          <a:lstStyle/>
          <a:p>
            <a:pPr algn="ctr"/>
            <a:r>
              <a:rPr lang="en-US" dirty="0"/>
              <a:t>APPENDIX</a:t>
            </a:r>
          </a:p>
        </p:txBody>
      </p:sp>
      <p:pic>
        <p:nvPicPr>
          <p:cNvPr id="5" name="Picture 4" descr="A diagram of a box plot&#10;&#10;Description automatically generated">
            <a:extLst>
              <a:ext uri="{FF2B5EF4-FFF2-40B4-BE49-F238E27FC236}">
                <a16:creationId xmlns:a16="http://schemas.microsoft.com/office/drawing/2014/main" id="{5BEC2846-9602-1391-1626-0F45B256332B}"/>
              </a:ext>
            </a:extLst>
          </p:cNvPr>
          <p:cNvPicPr>
            <a:picLocks noChangeAspect="1"/>
          </p:cNvPicPr>
          <p:nvPr/>
        </p:nvPicPr>
        <p:blipFill>
          <a:blip r:embed="rId2"/>
          <a:stretch>
            <a:fillRect/>
          </a:stretch>
        </p:blipFill>
        <p:spPr>
          <a:xfrm>
            <a:off x="112291" y="677827"/>
            <a:ext cx="4911122" cy="2363427"/>
          </a:xfrm>
          <a:prstGeom prst="rect">
            <a:avLst/>
          </a:prstGeom>
        </p:spPr>
      </p:pic>
      <p:pic>
        <p:nvPicPr>
          <p:cNvPr id="7" name="Picture 6" descr="A diagram of a box plot&#10;&#10;Description automatically generated">
            <a:extLst>
              <a:ext uri="{FF2B5EF4-FFF2-40B4-BE49-F238E27FC236}">
                <a16:creationId xmlns:a16="http://schemas.microsoft.com/office/drawing/2014/main" id="{ABBF66BD-96A2-90C1-95BE-40C3FAC0A6C1}"/>
              </a:ext>
            </a:extLst>
          </p:cNvPr>
          <p:cNvPicPr>
            <a:picLocks noChangeAspect="1"/>
          </p:cNvPicPr>
          <p:nvPr/>
        </p:nvPicPr>
        <p:blipFill>
          <a:blip r:embed="rId3"/>
          <a:stretch>
            <a:fillRect/>
          </a:stretch>
        </p:blipFill>
        <p:spPr>
          <a:xfrm>
            <a:off x="4874108" y="677827"/>
            <a:ext cx="4157601" cy="2254988"/>
          </a:xfrm>
          <a:prstGeom prst="rect">
            <a:avLst/>
          </a:prstGeom>
        </p:spPr>
      </p:pic>
      <p:pic>
        <p:nvPicPr>
          <p:cNvPr id="9" name="Picture 8" descr="A diagram of a box plot&#10;&#10;Description automatically generated">
            <a:extLst>
              <a:ext uri="{FF2B5EF4-FFF2-40B4-BE49-F238E27FC236}">
                <a16:creationId xmlns:a16="http://schemas.microsoft.com/office/drawing/2014/main" id="{8C0B73D7-2A0B-5952-650E-D2A94CC56640}"/>
              </a:ext>
            </a:extLst>
          </p:cNvPr>
          <p:cNvPicPr>
            <a:picLocks noChangeAspect="1"/>
          </p:cNvPicPr>
          <p:nvPr/>
        </p:nvPicPr>
        <p:blipFill>
          <a:blip r:embed="rId4"/>
          <a:stretch>
            <a:fillRect/>
          </a:stretch>
        </p:blipFill>
        <p:spPr>
          <a:xfrm>
            <a:off x="236637" y="2953079"/>
            <a:ext cx="4786775" cy="2190421"/>
          </a:xfrm>
          <a:prstGeom prst="rect">
            <a:avLst/>
          </a:prstGeom>
        </p:spPr>
      </p:pic>
      <p:pic>
        <p:nvPicPr>
          <p:cNvPr id="11" name="Picture 10" descr="A white rectangular object with black dots&#10;&#10;Description automatically generated">
            <a:extLst>
              <a:ext uri="{FF2B5EF4-FFF2-40B4-BE49-F238E27FC236}">
                <a16:creationId xmlns:a16="http://schemas.microsoft.com/office/drawing/2014/main" id="{5DC1609C-F6ED-C98F-EEA9-489C52CF9404}"/>
              </a:ext>
            </a:extLst>
          </p:cNvPr>
          <p:cNvPicPr>
            <a:picLocks noChangeAspect="1"/>
          </p:cNvPicPr>
          <p:nvPr/>
        </p:nvPicPr>
        <p:blipFill>
          <a:blip r:embed="rId5"/>
          <a:stretch>
            <a:fillRect/>
          </a:stretch>
        </p:blipFill>
        <p:spPr>
          <a:xfrm>
            <a:off x="4874107" y="3108489"/>
            <a:ext cx="4269893" cy="1879600"/>
          </a:xfrm>
          <a:prstGeom prst="rect">
            <a:avLst/>
          </a:prstGeom>
        </p:spPr>
      </p:pic>
    </p:spTree>
    <p:extLst>
      <p:ext uri="{BB962C8B-B14F-4D97-AF65-F5344CB8AC3E}">
        <p14:creationId xmlns:p14="http://schemas.microsoft.com/office/powerpoint/2010/main" val="3294248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09555-0EF6-310E-789E-0E6E1E54357B}"/>
              </a:ext>
            </a:extLst>
          </p:cNvPr>
          <p:cNvSpPr>
            <a:spLocks noGrp="1"/>
          </p:cNvSpPr>
          <p:nvPr>
            <p:ph type="title"/>
          </p:nvPr>
        </p:nvSpPr>
        <p:spPr>
          <a:xfrm>
            <a:off x="713225" y="0"/>
            <a:ext cx="7717500" cy="572700"/>
          </a:xfrm>
        </p:spPr>
        <p:txBody>
          <a:bodyPr/>
          <a:lstStyle/>
          <a:p>
            <a:pPr algn="ctr"/>
            <a:r>
              <a:rPr lang="en-US" dirty="0"/>
              <a:t>APPENDIX</a:t>
            </a:r>
          </a:p>
        </p:txBody>
      </p:sp>
      <p:pic>
        <p:nvPicPr>
          <p:cNvPr id="7" name="Picture 6" descr="A screenshot of a computer program&#10;&#10;Description automatically generated">
            <a:extLst>
              <a:ext uri="{FF2B5EF4-FFF2-40B4-BE49-F238E27FC236}">
                <a16:creationId xmlns:a16="http://schemas.microsoft.com/office/drawing/2014/main" id="{7879C721-6A58-C244-BC27-E3E3CD247D50}"/>
              </a:ext>
            </a:extLst>
          </p:cNvPr>
          <p:cNvPicPr>
            <a:picLocks noChangeAspect="1"/>
          </p:cNvPicPr>
          <p:nvPr/>
        </p:nvPicPr>
        <p:blipFill>
          <a:blip r:embed="rId2"/>
          <a:stretch>
            <a:fillRect/>
          </a:stretch>
        </p:blipFill>
        <p:spPr>
          <a:xfrm>
            <a:off x="1223981" y="709091"/>
            <a:ext cx="6696038" cy="4434409"/>
          </a:xfrm>
          <a:prstGeom prst="rect">
            <a:avLst/>
          </a:prstGeom>
        </p:spPr>
      </p:pic>
    </p:spTree>
    <p:extLst>
      <p:ext uri="{BB962C8B-B14F-4D97-AF65-F5344CB8AC3E}">
        <p14:creationId xmlns:p14="http://schemas.microsoft.com/office/powerpoint/2010/main" val="429625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3" name="Google Shape;233;p44"/>
          <p:cNvSpPr txBox="1">
            <a:spLocks noGrp="1"/>
          </p:cNvSpPr>
          <p:nvPr>
            <p:ph type="title"/>
          </p:nvPr>
        </p:nvSpPr>
        <p:spPr>
          <a:xfrm flipH="1">
            <a:off x="3875275" y="1940250"/>
            <a:ext cx="4555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1"/>
                </a:solidFill>
              </a:rPr>
              <a:t>THANK YOU </a:t>
            </a:r>
            <a:endParaRPr dirty="0">
              <a:solidFill>
                <a:schemeClr val="lt1"/>
              </a:solidFill>
            </a:endParaRPr>
          </a:p>
        </p:txBody>
      </p:sp>
      <p:cxnSp>
        <p:nvCxnSpPr>
          <p:cNvPr id="234" name="Google Shape;234;p44"/>
          <p:cNvCxnSpPr/>
          <p:nvPr/>
        </p:nvCxnSpPr>
        <p:spPr>
          <a:xfrm>
            <a:off x="2911540" y="3803700"/>
            <a:ext cx="6232800" cy="0"/>
          </a:xfrm>
          <a:prstGeom prst="straightConnector1">
            <a:avLst/>
          </a:prstGeom>
          <a:noFill/>
          <a:ln w="28575" cap="flat" cmpd="sng">
            <a:solidFill>
              <a:schemeClr val="dk2"/>
            </a:solidFill>
            <a:prstDash val="solid"/>
            <a:round/>
            <a:headEnd type="none" w="med" len="med"/>
            <a:tailEnd type="none" w="med" len="med"/>
          </a:ln>
        </p:spPr>
      </p:cxnSp>
      <p:cxnSp>
        <p:nvCxnSpPr>
          <p:cNvPr id="235" name="Google Shape;235;p44"/>
          <p:cNvCxnSpPr/>
          <p:nvPr/>
        </p:nvCxnSpPr>
        <p:spPr>
          <a:xfrm>
            <a:off x="3113550" y="2331525"/>
            <a:ext cx="791700" cy="0"/>
          </a:xfrm>
          <a:prstGeom prst="straightConnector1">
            <a:avLst/>
          </a:prstGeom>
          <a:noFill/>
          <a:ln w="28575" cap="flat" cmpd="sng">
            <a:solidFill>
              <a:schemeClr val="lt1"/>
            </a:solidFill>
            <a:prstDash val="solid"/>
            <a:round/>
            <a:headEnd type="none" w="med" len="med"/>
            <a:tailEnd type="none" w="med" len="med"/>
          </a:ln>
        </p:spPr>
      </p:cxnSp>
      <p:pic>
        <p:nvPicPr>
          <p:cNvPr id="3" name="Picture 2" descr="A graph of different distribution channels&#10;&#10;Description automatically generated">
            <a:extLst>
              <a:ext uri="{FF2B5EF4-FFF2-40B4-BE49-F238E27FC236}">
                <a16:creationId xmlns:a16="http://schemas.microsoft.com/office/drawing/2014/main" id="{3CA8A562-6DBF-1CD4-722B-80E9D2782659}"/>
              </a:ext>
            </a:extLst>
          </p:cNvPr>
          <p:cNvPicPr>
            <a:picLocks noChangeAspect="1"/>
          </p:cNvPicPr>
          <p:nvPr/>
        </p:nvPicPr>
        <p:blipFill>
          <a:blip r:embed="rId3"/>
          <a:stretch>
            <a:fillRect/>
          </a:stretch>
        </p:blipFill>
        <p:spPr>
          <a:xfrm>
            <a:off x="533400" y="31750"/>
            <a:ext cx="7772400" cy="48883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0D4CCC-BA84-759E-83D3-16FD06051899}"/>
              </a:ext>
            </a:extLst>
          </p:cNvPr>
          <p:cNvSpPr>
            <a:spLocks noGrp="1"/>
          </p:cNvSpPr>
          <p:nvPr>
            <p:ph type="title"/>
          </p:nvPr>
        </p:nvSpPr>
        <p:spPr>
          <a:xfrm>
            <a:off x="713250" y="-1688"/>
            <a:ext cx="7717500" cy="572700"/>
          </a:xfrm>
        </p:spPr>
        <p:txBody>
          <a:bodyPr/>
          <a:lstStyle/>
          <a:p>
            <a:pPr algn="ctr"/>
            <a:r>
              <a:rPr lang="en-US" sz="2400" b="1" dirty="0">
                <a:latin typeface="DM Sans" pitchFamily="2" charset="77"/>
                <a:ea typeface="Fira Sans Extra Condensed Medium"/>
                <a:cs typeface="Fira Sans Extra Condensed Medium"/>
                <a:sym typeface="Fira Sans Extra Condensed Medium"/>
              </a:rPr>
              <a:t>APPENDIX</a:t>
            </a:r>
            <a:br>
              <a:rPr lang="en-US" sz="3600" dirty="0">
                <a:latin typeface="Fira Sans Extra Condensed Medium"/>
                <a:ea typeface="Fira Sans Extra Condensed Medium"/>
                <a:cs typeface="Fira Sans Extra Condensed Medium"/>
                <a:sym typeface="Fira Sans Extra Condensed Medium"/>
              </a:rPr>
            </a:br>
            <a:endParaRPr lang="en-US" dirty="0"/>
          </a:p>
        </p:txBody>
      </p:sp>
      <p:pic>
        <p:nvPicPr>
          <p:cNvPr id="23" name="Picture 22" descr="A graph of a distribution of revenue&#10;&#10;Description automatically generated">
            <a:extLst>
              <a:ext uri="{FF2B5EF4-FFF2-40B4-BE49-F238E27FC236}">
                <a16:creationId xmlns:a16="http://schemas.microsoft.com/office/drawing/2014/main" id="{6231AE6B-0514-628C-5C25-3F51FBE0775F}"/>
              </a:ext>
            </a:extLst>
          </p:cNvPr>
          <p:cNvPicPr>
            <a:picLocks noChangeAspect="1"/>
          </p:cNvPicPr>
          <p:nvPr/>
        </p:nvPicPr>
        <p:blipFill>
          <a:blip r:embed="rId3"/>
          <a:stretch>
            <a:fillRect/>
          </a:stretch>
        </p:blipFill>
        <p:spPr>
          <a:xfrm>
            <a:off x="1713053" y="1057010"/>
            <a:ext cx="5717893" cy="3412140"/>
          </a:xfrm>
          <a:prstGeom prst="rect">
            <a:avLst/>
          </a:prstGeom>
        </p:spPr>
      </p:pic>
    </p:spTree>
    <p:extLst>
      <p:ext uri="{BB962C8B-B14F-4D97-AF65-F5344CB8AC3E}">
        <p14:creationId xmlns:p14="http://schemas.microsoft.com/office/powerpoint/2010/main" val="1946321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0D4CCC-BA84-759E-83D3-16FD06051899}"/>
              </a:ext>
            </a:extLst>
          </p:cNvPr>
          <p:cNvSpPr>
            <a:spLocks noGrp="1"/>
          </p:cNvSpPr>
          <p:nvPr>
            <p:ph type="title"/>
          </p:nvPr>
        </p:nvSpPr>
        <p:spPr>
          <a:xfrm>
            <a:off x="713250" y="-1688"/>
            <a:ext cx="7717500" cy="572700"/>
          </a:xfrm>
        </p:spPr>
        <p:txBody>
          <a:bodyPr/>
          <a:lstStyle/>
          <a:p>
            <a:pPr algn="ctr"/>
            <a:r>
              <a:rPr lang="en-US" sz="2400" b="1" dirty="0">
                <a:latin typeface="DM Sans" pitchFamily="2" charset="77"/>
                <a:ea typeface="Fira Sans Extra Condensed Medium"/>
                <a:cs typeface="Fira Sans Extra Condensed Medium"/>
                <a:sym typeface="Fira Sans Extra Condensed Medium"/>
              </a:rPr>
              <a:t>APPENDIX</a:t>
            </a:r>
            <a:br>
              <a:rPr lang="en-US" sz="3600" dirty="0">
                <a:latin typeface="Fira Sans Extra Condensed Medium"/>
                <a:ea typeface="Fira Sans Extra Condensed Medium"/>
                <a:cs typeface="Fira Sans Extra Condensed Medium"/>
                <a:sym typeface="Fira Sans Extra Condensed Medium"/>
              </a:rPr>
            </a:br>
            <a:endParaRPr lang="en-US" dirty="0"/>
          </a:p>
        </p:txBody>
      </p:sp>
      <p:pic>
        <p:nvPicPr>
          <p:cNvPr id="2" name="Picture 1" descr="A screenshot of a computer&#10;&#10;Description automatically generated">
            <a:extLst>
              <a:ext uri="{FF2B5EF4-FFF2-40B4-BE49-F238E27FC236}">
                <a16:creationId xmlns:a16="http://schemas.microsoft.com/office/drawing/2014/main" id="{7B638A83-68CA-0D4C-6FA0-2F5BEDDD5443}"/>
              </a:ext>
            </a:extLst>
          </p:cNvPr>
          <p:cNvPicPr>
            <a:picLocks noChangeAspect="1"/>
          </p:cNvPicPr>
          <p:nvPr/>
        </p:nvPicPr>
        <p:blipFill>
          <a:blip r:embed="rId3"/>
          <a:stretch>
            <a:fillRect/>
          </a:stretch>
        </p:blipFill>
        <p:spPr>
          <a:xfrm>
            <a:off x="1371600" y="805828"/>
            <a:ext cx="7772400" cy="4337672"/>
          </a:xfrm>
          <a:prstGeom prst="rect">
            <a:avLst/>
          </a:prstGeom>
        </p:spPr>
      </p:pic>
      <p:sp>
        <p:nvSpPr>
          <p:cNvPr id="4" name="TextBox 3">
            <a:extLst>
              <a:ext uri="{FF2B5EF4-FFF2-40B4-BE49-F238E27FC236}">
                <a16:creationId xmlns:a16="http://schemas.microsoft.com/office/drawing/2014/main" id="{B5DAD8BF-A3D5-EB5E-3548-17FE61F5FFDA}"/>
              </a:ext>
            </a:extLst>
          </p:cNvPr>
          <p:cNvSpPr txBox="1"/>
          <p:nvPr/>
        </p:nvSpPr>
        <p:spPr>
          <a:xfrm>
            <a:off x="125730" y="520481"/>
            <a:ext cx="2800350" cy="307777"/>
          </a:xfrm>
          <a:prstGeom prst="rect">
            <a:avLst/>
          </a:prstGeom>
          <a:noFill/>
        </p:spPr>
        <p:txBody>
          <a:bodyPr wrap="square" rtlCol="0">
            <a:spAutoFit/>
          </a:bodyPr>
          <a:lstStyle/>
          <a:p>
            <a:r>
              <a:rPr lang="en-US" b="1" dirty="0"/>
              <a:t>Correlation Matrix</a:t>
            </a:r>
          </a:p>
        </p:txBody>
      </p:sp>
    </p:spTree>
    <p:extLst>
      <p:ext uri="{BB962C8B-B14F-4D97-AF65-F5344CB8AC3E}">
        <p14:creationId xmlns:p14="http://schemas.microsoft.com/office/powerpoint/2010/main" val="4138155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0D4CCC-BA84-759E-83D3-16FD06051899}"/>
              </a:ext>
            </a:extLst>
          </p:cNvPr>
          <p:cNvSpPr>
            <a:spLocks noGrp="1"/>
          </p:cNvSpPr>
          <p:nvPr>
            <p:ph type="title"/>
          </p:nvPr>
        </p:nvSpPr>
        <p:spPr>
          <a:xfrm>
            <a:off x="713250" y="-1688"/>
            <a:ext cx="7717500" cy="572700"/>
          </a:xfrm>
        </p:spPr>
        <p:txBody>
          <a:bodyPr/>
          <a:lstStyle/>
          <a:p>
            <a:pPr algn="ctr"/>
            <a:r>
              <a:rPr lang="en-US" sz="2400" b="1" dirty="0">
                <a:latin typeface="DM Sans" pitchFamily="2" charset="77"/>
                <a:ea typeface="Fira Sans Extra Condensed Medium"/>
                <a:cs typeface="Fira Sans Extra Condensed Medium"/>
                <a:sym typeface="Fira Sans Extra Condensed Medium"/>
              </a:rPr>
              <a:t>APPENDIX</a:t>
            </a:r>
            <a:br>
              <a:rPr lang="en-US" sz="3600" dirty="0">
                <a:latin typeface="Fira Sans Extra Condensed Medium"/>
                <a:ea typeface="Fira Sans Extra Condensed Medium"/>
                <a:cs typeface="Fira Sans Extra Condensed Medium"/>
                <a:sym typeface="Fira Sans Extra Condensed Medium"/>
              </a:rPr>
            </a:br>
            <a:endParaRPr lang="en-US" dirty="0"/>
          </a:p>
        </p:txBody>
      </p:sp>
      <p:sp>
        <p:nvSpPr>
          <p:cNvPr id="4" name="TextBox 3">
            <a:extLst>
              <a:ext uri="{FF2B5EF4-FFF2-40B4-BE49-F238E27FC236}">
                <a16:creationId xmlns:a16="http://schemas.microsoft.com/office/drawing/2014/main" id="{B5DAD8BF-A3D5-EB5E-3548-17FE61F5FFDA}"/>
              </a:ext>
            </a:extLst>
          </p:cNvPr>
          <p:cNvSpPr txBox="1"/>
          <p:nvPr/>
        </p:nvSpPr>
        <p:spPr>
          <a:xfrm>
            <a:off x="125730" y="520481"/>
            <a:ext cx="2800350" cy="307777"/>
          </a:xfrm>
          <a:prstGeom prst="rect">
            <a:avLst/>
          </a:prstGeom>
          <a:noFill/>
        </p:spPr>
        <p:txBody>
          <a:bodyPr wrap="square" rtlCol="0">
            <a:spAutoFit/>
          </a:bodyPr>
          <a:lstStyle/>
          <a:p>
            <a:r>
              <a:rPr lang="en-US" b="1" dirty="0"/>
              <a:t>Test: Grouping Variables </a:t>
            </a:r>
          </a:p>
        </p:txBody>
      </p:sp>
      <p:pic>
        <p:nvPicPr>
          <p:cNvPr id="6" name="Picture 5" descr="A screenshot of a computer&#10;&#10;Description automatically generated">
            <a:extLst>
              <a:ext uri="{FF2B5EF4-FFF2-40B4-BE49-F238E27FC236}">
                <a16:creationId xmlns:a16="http://schemas.microsoft.com/office/drawing/2014/main" id="{E87131A1-6A62-9A24-2D6B-CCAC26076804}"/>
              </a:ext>
            </a:extLst>
          </p:cNvPr>
          <p:cNvPicPr>
            <a:picLocks noChangeAspect="1"/>
          </p:cNvPicPr>
          <p:nvPr/>
        </p:nvPicPr>
        <p:blipFill>
          <a:blip r:embed="rId3"/>
          <a:stretch>
            <a:fillRect/>
          </a:stretch>
        </p:blipFill>
        <p:spPr>
          <a:xfrm>
            <a:off x="2467156" y="644260"/>
            <a:ext cx="4402274" cy="4499240"/>
          </a:xfrm>
          <a:prstGeom prst="rect">
            <a:avLst/>
          </a:prstGeom>
        </p:spPr>
      </p:pic>
    </p:spTree>
    <p:extLst>
      <p:ext uri="{BB962C8B-B14F-4D97-AF65-F5344CB8AC3E}">
        <p14:creationId xmlns:p14="http://schemas.microsoft.com/office/powerpoint/2010/main" val="119632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09555-0EF6-310E-789E-0E6E1E54357B}"/>
              </a:ext>
            </a:extLst>
          </p:cNvPr>
          <p:cNvSpPr>
            <a:spLocks noGrp="1"/>
          </p:cNvSpPr>
          <p:nvPr>
            <p:ph type="title"/>
          </p:nvPr>
        </p:nvSpPr>
        <p:spPr>
          <a:xfrm>
            <a:off x="713225" y="0"/>
            <a:ext cx="7717500" cy="572700"/>
          </a:xfrm>
        </p:spPr>
        <p:txBody>
          <a:bodyPr/>
          <a:lstStyle/>
          <a:p>
            <a:pPr algn="ctr"/>
            <a:r>
              <a:rPr lang="en-US" dirty="0"/>
              <a:t>APPENDIX</a:t>
            </a:r>
          </a:p>
        </p:txBody>
      </p:sp>
      <p:sp>
        <p:nvSpPr>
          <p:cNvPr id="2" name="TextBox 1">
            <a:extLst>
              <a:ext uri="{FF2B5EF4-FFF2-40B4-BE49-F238E27FC236}">
                <a16:creationId xmlns:a16="http://schemas.microsoft.com/office/drawing/2014/main" id="{B1914341-449E-1F3B-2C7A-9D5393768095}"/>
              </a:ext>
            </a:extLst>
          </p:cNvPr>
          <p:cNvSpPr txBox="1"/>
          <p:nvPr/>
        </p:nvSpPr>
        <p:spPr>
          <a:xfrm>
            <a:off x="125730" y="520481"/>
            <a:ext cx="2800350" cy="307777"/>
          </a:xfrm>
          <a:prstGeom prst="rect">
            <a:avLst/>
          </a:prstGeom>
          <a:noFill/>
        </p:spPr>
        <p:txBody>
          <a:bodyPr wrap="square" rtlCol="0">
            <a:spAutoFit/>
          </a:bodyPr>
          <a:lstStyle/>
          <a:p>
            <a:r>
              <a:rPr lang="en-US" b="1" dirty="0"/>
              <a:t>Multiple Linear Regression</a:t>
            </a:r>
          </a:p>
        </p:txBody>
      </p:sp>
      <p:pic>
        <p:nvPicPr>
          <p:cNvPr id="7" name="Picture 6" descr="A screenshot of a computer&#10;&#10;Description automatically generated">
            <a:extLst>
              <a:ext uri="{FF2B5EF4-FFF2-40B4-BE49-F238E27FC236}">
                <a16:creationId xmlns:a16="http://schemas.microsoft.com/office/drawing/2014/main" id="{66947959-F9D4-6CF6-930B-1CA457F01CF2}"/>
              </a:ext>
            </a:extLst>
          </p:cNvPr>
          <p:cNvPicPr>
            <a:picLocks noChangeAspect="1"/>
          </p:cNvPicPr>
          <p:nvPr/>
        </p:nvPicPr>
        <p:blipFill>
          <a:blip r:embed="rId2"/>
          <a:stretch>
            <a:fillRect/>
          </a:stretch>
        </p:blipFill>
        <p:spPr>
          <a:xfrm>
            <a:off x="125730" y="828258"/>
            <a:ext cx="3758721" cy="41898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003C940-2757-436A-07BB-0704BE7D13C2}"/>
              </a:ext>
            </a:extLst>
          </p:cNvPr>
          <p:cNvPicPr>
            <a:picLocks noChangeAspect="1"/>
          </p:cNvPicPr>
          <p:nvPr/>
        </p:nvPicPr>
        <p:blipFill>
          <a:blip r:embed="rId3"/>
          <a:stretch>
            <a:fillRect/>
          </a:stretch>
        </p:blipFill>
        <p:spPr>
          <a:xfrm>
            <a:off x="4970301" y="1246237"/>
            <a:ext cx="3270729" cy="3180983"/>
          </a:xfrm>
          <a:prstGeom prst="rect">
            <a:avLst/>
          </a:prstGeom>
        </p:spPr>
      </p:pic>
    </p:spTree>
    <p:extLst>
      <p:ext uri="{BB962C8B-B14F-4D97-AF65-F5344CB8AC3E}">
        <p14:creationId xmlns:p14="http://schemas.microsoft.com/office/powerpoint/2010/main" val="88152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67CFBCD-A613-411A-6364-B80112906AD9}"/>
              </a:ext>
            </a:extLst>
          </p:cNvPr>
          <p:cNvSpPr txBox="1">
            <a:spLocks/>
          </p:cNvSpPr>
          <p:nvPr/>
        </p:nvSpPr>
        <p:spPr>
          <a:xfrm>
            <a:off x="713225" y="0"/>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t>APPENDIX</a:t>
            </a:r>
          </a:p>
        </p:txBody>
      </p:sp>
      <p:sp>
        <p:nvSpPr>
          <p:cNvPr id="3" name="TextBox 2">
            <a:extLst>
              <a:ext uri="{FF2B5EF4-FFF2-40B4-BE49-F238E27FC236}">
                <a16:creationId xmlns:a16="http://schemas.microsoft.com/office/drawing/2014/main" id="{D45EA26C-520C-199D-571C-1AC0278D4583}"/>
              </a:ext>
            </a:extLst>
          </p:cNvPr>
          <p:cNvSpPr txBox="1"/>
          <p:nvPr/>
        </p:nvSpPr>
        <p:spPr>
          <a:xfrm>
            <a:off x="125730" y="520481"/>
            <a:ext cx="2800350" cy="307777"/>
          </a:xfrm>
          <a:prstGeom prst="rect">
            <a:avLst/>
          </a:prstGeom>
          <a:noFill/>
        </p:spPr>
        <p:txBody>
          <a:bodyPr wrap="square" rtlCol="0">
            <a:spAutoFit/>
          </a:bodyPr>
          <a:lstStyle/>
          <a:p>
            <a:r>
              <a:rPr lang="en-US" b="1" dirty="0"/>
              <a:t>K-NN Regression</a:t>
            </a:r>
          </a:p>
        </p:txBody>
      </p:sp>
      <p:pic>
        <p:nvPicPr>
          <p:cNvPr id="4" name="Picture 3" descr="A screenshot of a computer&#10;&#10;Description automatically generated">
            <a:extLst>
              <a:ext uri="{FF2B5EF4-FFF2-40B4-BE49-F238E27FC236}">
                <a16:creationId xmlns:a16="http://schemas.microsoft.com/office/drawing/2014/main" id="{D8F70FB4-2A05-9558-A9D1-38A603A2EC1F}"/>
              </a:ext>
            </a:extLst>
          </p:cNvPr>
          <p:cNvPicPr>
            <a:picLocks noChangeAspect="1"/>
          </p:cNvPicPr>
          <p:nvPr/>
        </p:nvPicPr>
        <p:blipFill>
          <a:blip r:embed="rId2"/>
          <a:stretch>
            <a:fillRect/>
          </a:stretch>
        </p:blipFill>
        <p:spPr>
          <a:xfrm>
            <a:off x="125730" y="828258"/>
            <a:ext cx="4903470" cy="1910827"/>
          </a:xfrm>
          <a:prstGeom prst="rect">
            <a:avLst/>
          </a:prstGeom>
        </p:spPr>
      </p:pic>
      <p:pic>
        <p:nvPicPr>
          <p:cNvPr id="5" name="Picture 4" descr="A graph with a line&#10;&#10;Description automatically generated">
            <a:extLst>
              <a:ext uri="{FF2B5EF4-FFF2-40B4-BE49-F238E27FC236}">
                <a16:creationId xmlns:a16="http://schemas.microsoft.com/office/drawing/2014/main" id="{38316765-9560-81F9-6576-46FBBD27433B}"/>
              </a:ext>
            </a:extLst>
          </p:cNvPr>
          <p:cNvPicPr>
            <a:picLocks noChangeAspect="1"/>
          </p:cNvPicPr>
          <p:nvPr/>
        </p:nvPicPr>
        <p:blipFill>
          <a:blip r:embed="rId3"/>
          <a:stretch>
            <a:fillRect/>
          </a:stretch>
        </p:blipFill>
        <p:spPr>
          <a:xfrm>
            <a:off x="404590" y="2766789"/>
            <a:ext cx="4167385" cy="237671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CE8DBBE-906F-8DAC-68A3-CFADE71605C5}"/>
              </a:ext>
            </a:extLst>
          </p:cNvPr>
          <p:cNvPicPr>
            <a:picLocks noChangeAspect="1"/>
          </p:cNvPicPr>
          <p:nvPr/>
        </p:nvPicPr>
        <p:blipFill>
          <a:blip r:embed="rId4"/>
          <a:stretch>
            <a:fillRect/>
          </a:stretch>
        </p:blipFill>
        <p:spPr>
          <a:xfrm>
            <a:off x="5641805" y="2766788"/>
            <a:ext cx="2788920" cy="237671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EBBBBB6-35FE-7667-04C3-A0326EE3641A}"/>
              </a:ext>
            </a:extLst>
          </p:cNvPr>
          <p:cNvPicPr>
            <a:picLocks noChangeAspect="1"/>
          </p:cNvPicPr>
          <p:nvPr/>
        </p:nvPicPr>
        <p:blipFill>
          <a:blip r:embed="rId5"/>
          <a:stretch>
            <a:fillRect/>
          </a:stretch>
        </p:blipFill>
        <p:spPr>
          <a:xfrm>
            <a:off x="5316933" y="520481"/>
            <a:ext cx="3701287" cy="2376711"/>
          </a:xfrm>
          <a:prstGeom prst="rect">
            <a:avLst/>
          </a:prstGeom>
        </p:spPr>
      </p:pic>
    </p:spTree>
    <p:extLst>
      <p:ext uri="{BB962C8B-B14F-4D97-AF65-F5344CB8AC3E}">
        <p14:creationId xmlns:p14="http://schemas.microsoft.com/office/powerpoint/2010/main" val="1055964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67CFBCD-A613-411A-6364-B80112906AD9}"/>
              </a:ext>
            </a:extLst>
          </p:cNvPr>
          <p:cNvSpPr txBox="1">
            <a:spLocks/>
          </p:cNvSpPr>
          <p:nvPr/>
        </p:nvSpPr>
        <p:spPr>
          <a:xfrm>
            <a:off x="713225" y="0"/>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t>APPENDIX</a:t>
            </a:r>
          </a:p>
        </p:txBody>
      </p:sp>
      <p:sp>
        <p:nvSpPr>
          <p:cNvPr id="3" name="TextBox 2">
            <a:extLst>
              <a:ext uri="{FF2B5EF4-FFF2-40B4-BE49-F238E27FC236}">
                <a16:creationId xmlns:a16="http://schemas.microsoft.com/office/drawing/2014/main" id="{D45EA26C-520C-199D-571C-1AC0278D4583}"/>
              </a:ext>
            </a:extLst>
          </p:cNvPr>
          <p:cNvSpPr txBox="1"/>
          <p:nvPr/>
        </p:nvSpPr>
        <p:spPr>
          <a:xfrm>
            <a:off x="125730" y="418811"/>
            <a:ext cx="2800350" cy="307777"/>
          </a:xfrm>
          <a:prstGeom prst="rect">
            <a:avLst/>
          </a:prstGeom>
          <a:noFill/>
        </p:spPr>
        <p:txBody>
          <a:bodyPr wrap="square" rtlCol="0">
            <a:spAutoFit/>
          </a:bodyPr>
          <a:lstStyle/>
          <a:p>
            <a:r>
              <a:rPr lang="en-US" b="1" dirty="0"/>
              <a:t>K-NN Regression</a:t>
            </a:r>
          </a:p>
        </p:txBody>
      </p:sp>
      <p:pic>
        <p:nvPicPr>
          <p:cNvPr id="9" name="Picture 8" descr="A screenshot of a graph&#10;&#10;Description automatically generated">
            <a:extLst>
              <a:ext uri="{FF2B5EF4-FFF2-40B4-BE49-F238E27FC236}">
                <a16:creationId xmlns:a16="http://schemas.microsoft.com/office/drawing/2014/main" id="{8C9AA35D-445E-5F63-49D2-E6DCF3382B9D}"/>
              </a:ext>
            </a:extLst>
          </p:cNvPr>
          <p:cNvPicPr>
            <a:picLocks noChangeAspect="1"/>
          </p:cNvPicPr>
          <p:nvPr/>
        </p:nvPicPr>
        <p:blipFill>
          <a:blip r:embed="rId2"/>
          <a:stretch>
            <a:fillRect/>
          </a:stretch>
        </p:blipFill>
        <p:spPr>
          <a:xfrm>
            <a:off x="713225" y="692904"/>
            <a:ext cx="7772400" cy="1659396"/>
          </a:xfrm>
          <a:prstGeom prst="rect">
            <a:avLst/>
          </a:prstGeom>
        </p:spPr>
      </p:pic>
      <p:sp>
        <p:nvSpPr>
          <p:cNvPr id="10" name="Rounded Rectangle 9">
            <a:extLst>
              <a:ext uri="{FF2B5EF4-FFF2-40B4-BE49-F238E27FC236}">
                <a16:creationId xmlns:a16="http://schemas.microsoft.com/office/drawing/2014/main" id="{F19D9E3A-183D-072C-4E13-156B96EB9769}"/>
              </a:ext>
            </a:extLst>
          </p:cNvPr>
          <p:cNvSpPr/>
          <p:nvPr/>
        </p:nvSpPr>
        <p:spPr>
          <a:xfrm>
            <a:off x="125730" y="2472504"/>
            <a:ext cx="4600574" cy="411480"/>
          </a:xfrm>
          <a:prstGeom prst="roundRect">
            <a:avLst/>
          </a:prstGeom>
          <a:solidFill>
            <a:srgbClr val="A8CDFF"/>
          </a:solidFill>
          <a:ln>
            <a:solidFill>
              <a:srgbClr val="A6D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Implement K-NN regression model to predict price</a:t>
            </a:r>
          </a:p>
        </p:txBody>
      </p:sp>
      <p:pic>
        <p:nvPicPr>
          <p:cNvPr id="12" name="Picture 11" descr="A screenshot of a computer program&#10;&#10;Description automatically generated">
            <a:extLst>
              <a:ext uri="{FF2B5EF4-FFF2-40B4-BE49-F238E27FC236}">
                <a16:creationId xmlns:a16="http://schemas.microsoft.com/office/drawing/2014/main" id="{B8AAF68A-E277-9BCE-5145-184812B6E20A}"/>
              </a:ext>
            </a:extLst>
          </p:cNvPr>
          <p:cNvPicPr>
            <a:picLocks noChangeAspect="1"/>
          </p:cNvPicPr>
          <p:nvPr/>
        </p:nvPicPr>
        <p:blipFill>
          <a:blip r:embed="rId3"/>
          <a:stretch>
            <a:fillRect/>
          </a:stretch>
        </p:blipFill>
        <p:spPr>
          <a:xfrm>
            <a:off x="125730" y="2907742"/>
            <a:ext cx="2731770" cy="2235758"/>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2D3B80B6-EE6E-1DB0-8738-E58ED917589C}"/>
              </a:ext>
            </a:extLst>
          </p:cNvPr>
          <p:cNvPicPr>
            <a:picLocks noChangeAspect="1"/>
          </p:cNvPicPr>
          <p:nvPr/>
        </p:nvPicPr>
        <p:blipFill>
          <a:blip r:embed="rId4"/>
          <a:stretch>
            <a:fillRect/>
          </a:stretch>
        </p:blipFill>
        <p:spPr>
          <a:xfrm>
            <a:off x="2926080" y="2902185"/>
            <a:ext cx="2731770" cy="2237098"/>
          </a:xfrm>
          <a:prstGeom prst="rect">
            <a:avLst/>
          </a:prstGeom>
        </p:spPr>
      </p:pic>
    </p:spTree>
    <p:extLst>
      <p:ext uri="{BB962C8B-B14F-4D97-AF65-F5344CB8AC3E}">
        <p14:creationId xmlns:p14="http://schemas.microsoft.com/office/powerpoint/2010/main" val="2091709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67CFBCD-A613-411A-6364-B80112906AD9}"/>
              </a:ext>
            </a:extLst>
          </p:cNvPr>
          <p:cNvSpPr txBox="1">
            <a:spLocks/>
          </p:cNvSpPr>
          <p:nvPr/>
        </p:nvSpPr>
        <p:spPr>
          <a:xfrm>
            <a:off x="713225" y="0"/>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t>APPENDIX</a:t>
            </a:r>
          </a:p>
        </p:txBody>
      </p:sp>
      <p:sp>
        <p:nvSpPr>
          <p:cNvPr id="3" name="TextBox 2">
            <a:extLst>
              <a:ext uri="{FF2B5EF4-FFF2-40B4-BE49-F238E27FC236}">
                <a16:creationId xmlns:a16="http://schemas.microsoft.com/office/drawing/2014/main" id="{D45EA26C-520C-199D-571C-1AC0278D4583}"/>
              </a:ext>
            </a:extLst>
          </p:cNvPr>
          <p:cNvSpPr txBox="1"/>
          <p:nvPr/>
        </p:nvSpPr>
        <p:spPr>
          <a:xfrm>
            <a:off x="125730" y="520481"/>
            <a:ext cx="2800350" cy="307777"/>
          </a:xfrm>
          <a:prstGeom prst="rect">
            <a:avLst/>
          </a:prstGeom>
          <a:noFill/>
        </p:spPr>
        <p:txBody>
          <a:bodyPr wrap="square" rtlCol="0">
            <a:spAutoFit/>
          </a:bodyPr>
          <a:lstStyle/>
          <a:p>
            <a:r>
              <a:rPr lang="en-US" sz="1400" b="1" dirty="0"/>
              <a:t>K-Means Clustering</a:t>
            </a:r>
            <a:endParaRPr lang="en-US" b="1" dirty="0"/>
          </a:p>
        </p:txBody>
      </p:sp>
      <p:pic>
        <p:nvPicPr>
          <p:cNvPr id="9" name="Picture 8" descr="A graph showing a number of points&#10;&#10;Description automatically generated">
            <a:extLst>
              <a:ext uri="{FF2B5EF4-FFF2-40B4-BE49-F238E27FC236}">
                <a16:creationId xmlns:a16="http://schemas.microsoft.com/office/drawing/2014/main" id="{406C5BEE-8F72-9290-9861-6AF9546B3630}"/>
              </a:ext>
            </a:extLst>
          </p:cNvPr>
          <p:cNvPicPr>
            <a:picLocks noChangeAspect="1"/>
          </p:cNvPicPr>
          <p:nvPr/>
        </p:nvPicPr>
        <p:blipFill>
          <a:blip r:embed="rId2"/>
          <a:stretch>
            <a:fillRect/>
          </a:stretch>
        </p:blipFill>
        <p:spPr>
          <a:xfrm>
            <a:off x="1530040" y="1093181"/>
            <a:ext cx="6083870" cy="3821430"/>
          </a:xfrm>
          <a:prstGeom prst="rect">
            <a:avLst/>
          </a:prstGeom>
        </p:spPr>
      </p:pic>
    </p:spTree>
    <p:extLst>
      <p:ext uri="{BB962C8B-B14F-4D97-AF65-F5344CB8AC3E}">
        <p14:creationId xmlns:p14="http://schemas.microsoft.com/office/powerpoint/2010/main" val="314823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p:nvPr/>
        </p:nvSpPr>
        <p:spPr>
          <a:xfrm>
            <a:off x="0" y="2935600"/>
            <a:ext cx="1434300" cy="7809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2"/>
          <p:cNvSpPr txBox="1">
            <a:spLocks noGrp="1"/>
          </p:cNvSpPr>
          <p:nvPr>
            <p:ph type="body" idx="1"/>
          </p:nvPr>
        </p:nvSpPr>
        <p:spPr>
          <a:xfrm>
            <a:off x="44333" y="680831"/>
            <a:ext cx="8386392" cy="39254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34343"/>
              </a:buClr>
              <a:buSzPts val="1100"/>
              <a:buFont typeface="Arial"/>
              <a:buNone/>
            </a:pPr>
            <a:endParaRPr lang="en-US" sz="1800" b="1"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Clr>
                <a:srgbClr val="434343"/>
              </a:buClr>
              <a:buSzPts val="1100"/>
              <a:buFont typeface="Arial"/>
              <a:buNone/>
            </a:pPr>
            <a:r>
              <a:rPr lang="en-US" sz="1800" b="1" dirty="0">
                <a:effectLst/>
                <a:latin typeface="Times New Roman" panose="02020603050405020304" pitchFamily="18" charset="0"/>
                <a:ea typeface="Calibri" panose="020F0502020204030204" pitchFamily="34" charset="0"/>
              </a:rPr>
              <a:t>Lisbon</a:t>
            </a:r>
            <a:r>
              <a:rPr lang="en-US" sz="1800" b="1" dirty="0">
                <a:latin typeface="Times New Roman" panose="02020603050405020304" pitchFamily="18" charset="0"/>
                <a:ea typeface="Calibri" panose="020F0502020204030204" pitchFamily="34" charset="0"/>
              </a:rPr>
              <a:t>, </a:t>
            </a:r>
            <a:r>
              <a:rPr lang="en-US" sz="1800" b="1" dirty="0">
                <a:effectLst/>
                <a:latin typeface="Times New Roman" panose="02020603050405020304" pitchFamily="18" charset="0"/>
                <a:ea typeface="Calibri" panose="020F0502020204030204" pitchFamily="34" charset="0"/>
              </a:rPr>
              <a:t>Portugal</a:t>
            </a:r>
            <a:r>
              <a:rPr lang="en-US" sz="1800" dirty="0">
                <a:effectLst/>
                <a:latin typeface="Times New Roman" panose="02020603050405020304" pitchFamily="18" charset="0"/>
                <a:ea typeface="Calibri" panose="020F0502020204030204" pitchFamily="34" charset="0"/>
              </a:rPr>
              <a:t>: one of the most popular tourist destinations in  Europe</a:t>
            </a:r>
            <a:endParaRPr lang="en-US" dirty="0"/>
          </a:p>
        </p:txBody>
      </p:sp>
      <p:sp>
        <p:nvSpPr>
          <p:cNvPr id="202" name="Google Shape;202;p42"/>
          <p:cNvSpPr txBox="1">
            <a:spLocks noGrp="1"/>
          </p:cNvSpPr>
          <p:nvPr>
            <p:ph type="title"/>
          </p:nvPr>
        </p:nvSpPr>
        <p:spPr>
          <a:xfrm>
            <a:off x="713225" y="1667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INTRODUCTION</a:t>
            </a:r>
            <a:endParaRPr sz="2800" dirty="0"/>
          </a:p>
        </p:txBody>
      </p:sp>
      <p:cxnSp>
        <p:nvCxnSpPr>
          <p:cNvPr id="203" name="Google Shape;203;p42"/>
          <p:cNvCxnSpPr>
            <a:cxnSpLocks/>
          </p:cNvCxnSpPr>
          <p:nvPr/>
        </p:nvCxnSpPr>
        <p:spPr>
          <a:xfrm>
            <a:off x="8004967" y="678714"/>
            <a:ext cx="1094700" cy="0"/>
          </a:xfrm>
          <a:prstGeom prst="straightConnector1">
            <a:avLst/>
          </a:prstGeom>
          <a:noFill/>
          <a:ln w="28575" cap="flat" cmpd="sng">
            <a:solidFill>
              <a:schemeClr val="dk2"/>
            </a:solidFill>
            <a:prstDash val="solid"/>
            <a:round/>
            <a:headEnd type="none" w="med" len="med"/>
            <a:tailEnd type="none" w="med" len="med"/>
          </a:ln>
        </p:spPr>
      </p:cxnSp>
      <p:graphicFrame>
        <p:nvGraphicFramePr>
          <p:cNvPr id="5" name="Diagram 4">
            <a:extLst>
              <a:ext uri="{FF2B5EF4-FFF2-40B4-BE49-F238E27FC236}">
                <a16:creationId xmlns:a16="http://schemas.microsoft.com/office/drawing/2014/main" id="{8F2DB8E4-75BB-359B-68DA-3B5F136C63C1}"/>
              </a:ext>
            </a:extLst>
          </p:cNvPr>
          <p:cNvGraphicFramePr/>
          <p:nvPr>
            <p:extLst>
              <p:ext uri="{D42A27DB-BD31-4B8C-83A1-F6EECF244321}">
                <p14:modId xmlns:p14="http://schemas.microsoft.com/office/powerpoint/2010/main" val="2694501263"/>
              </p:ext>
            </p:extLst>
          </p:nvPr>
        </p:nvGraphicFramePr>
        <p:xfrm>
          <a:off x="0" y="4606308"/>
          <a:ext cx="8892540" cy="488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map of europe with cities and names&#10;&#10;Description automatically generated">
            <a:extLst>
              <a:ext uri="{FF2B5EF4-FFF2-40B4-BE49-F238E27FC236}">
                <a16:creationId xmlns:a16="http://schemas.microsoft.com/office/drawing/2014/main" id="{36C26A32-E0EE-7114-EBA3-C0185D79157D}"/>
              </a:ext>
            </a:extLst>
          </p:cNvPr>
          <p:cNvPicPr>
            <a:picLocks noChangeAspect="1"/>
          </p:cNvPicPr>
          <p:nvPr/>
        </p:nvPicPr>
        <p:blipFill>
          <a:blip r:embed="rId8"/>
          <a:stretch>
            <a:fillRect/>
          </a:stretch>
        </p:blipFill>
        <p:spPr>
          <a:xfrm>
            <a:off x="1789425" y="1730227"/>
            <a:ext cx="3184751" cy="2732442"/>
          </a:xfrm>
          <a:prstGeom prst="rect">
            <a:avLst/>
          </a:prstGeom>
        </p:spPr>
      </p:pic>
      <p:pic>
        <p:nvPicPr>
          <p:cNvPr id="9" name="Picture 8" descr="A city with lights at sunset&#10;&#10;Description automatically generated">
            <a:extLst>
              <a:ext uri="{FF2B5EF4-FFF2-40B4-BE49-F238E27FC236}">
                <a16:creationId xmlns:a16="http://schemas.microsoft.com/office/drawing/2014/main" id="{602EBD25-9155-DDB0-C727-0E96C4C3C6D5}"/>
              </a:ext>
            </a:extLst>
          </p:cNvPr>
          <p:cNvPicPr>
            <a:picLocks noChangeAspect="1"/>
          </p:cNvPicPr>
          <p:nvPr/>
        </p:nvPicPr>
        <p:blipFill>
          <a:blip r:embed="rId9"/>
          <a:stretch>
            <a:fillRect/>
          </a:stretch>
        </p:blipFill>
        <p:spPr>
          <a:xfrm>
            <a:off x="5168166" y="1730227"/>
            <a:ext cx="3931501" cy="1548007"/>
          </a:xfrm>
          <a:prstGeom prst="rect">
            <a:avLst/>
          </a:prstGeom>
        </p:spPr>
      </p:pic>
      <p:pic>
        <p:nvPicPr>
          <p:cNvPr id="11" name="Picture 10">
            <a:extLst>
              <a:ext uri="{FF2B5EF4-FFF2-40B4-BE49-F238E27FC236}">
                <a16:creationId xmlns:a16="http://schemas.microsoft.com/office/drawing/2014/main" id="{26344465-1CC6-1795-79B9-2F56D6911CEB}"/>
              </a:ext>
            </a:extLst>
          </p:cNvPr>
          <p:cNvPicPr>
            <a:picLocks noChangeAspect="1"/>
          </p:cNvPicPr>
          <p:nvPr/>
        </p:nvPicPr>
        <p:blipFill>
          <a:blip r:embed="rId10"/>
          <a:stretch>
            <a:fillRect/>
          </a:stretch>
        </p:blipFill>
        <p:spPr>
          <a:xfrm>
            <a:off x="5194100" y="3446669"/>
            <a:ext cx="1346200" cy="1016000"/>
          </a:xfrm>
          <a:prstGeom prst="rect">
            <a:avLst/>
          </a:prstGeom>
        </p:spPr>
      </p:pic>
      <p:pic>
        <p:nvPicPr>
          <p:cNvPr id="13" name="Picture 12">
            <a:extLst>
              <a:ext uri="{FF2B5EF4-FFF2-40B4-BE49-F238E27FC236}">
                <a16:creationId xmlns:a16="http://schemas.microsoft.com/office/drawing/2014/main" id="{4F555C2E-1F61-96E6-0D28-DB498FBBB89C}"/>
              </a:ext>
            </a:extLst>
          </p:cNvPr>
          <p:cNvPicPr>
            <a:picLocks noChangeAspect="1"/>
          </p:cNvPicPr>
          <p:nvPr/>
        </p:nvPicPr>
        <p:blipFill>
          <a:blip r:embed="rId11"/>
          <a:stretch>
            <a:fillRect/>
          </a:stretch>
        </p:blipFill>
        <p:spPr>
          <a:xfrm>
            <a:off x="6612086" y="3446669"/>
            <a:ext cx="1511300" cy="1016000"/>
          </a:xfrm>
          <a:prstGeom prst="rect">
            <a:avLst/>
          </a:prstGeom>
        </p:spPr>
      </p:pic>
      <p:pic>
        <p:nvPicPr>
          <p:cNvPr id="17" name="Picture 16" descr="A building with a dome roof&#10;&#10;Description automatically generated">
            <a:extLst>
              <a:ext uri="{FF2B5EF4-FFF2-40B4-BE49-F238E27FC236}">
                <a16:creationId xmlns:a16="http://schemas.microsoft.com/office/drawing/2014/main" id="{77747AFF-11DF-6ADD-860E-1009B5456440}"/>
              </a:ext>
            </a:extLst>
          </p:cNvPr>
          <p:cNvPicPr>
            <a:picLocks noChangeAspect="1"/>
          </p:cNvPicPr>
          <p:nvPr/>
        </p:nvPicPr>
        <p:blipFill>
          <a:blip r:embed="rId12"/>
          <a:stretch>
            <a:fillRect/>
          </a:stretch>
        </p:blipFill>
        <p:spPr>
          <a:xfrm>
            <a:off x="8195172" y="3446669"/>
            <a:ext cx="965200" cy="1010717"/>
          </a:xfrm>
          <a:prstGeom prst="rect">
            <a:avLst/>
          </a:prstGeom>
        </p:spPr>
      </p:pic>
      <p:sp>
        <p:nvSpPr>
          <p:cNvPr id="3" name="TextBox 2">
            <a:extLst>
              <a:ext uri="{FF2B5EF4-FFF2-40B4-BE49-F238E27FC236}">
                <a16:creationId xmlns:a16="http://schemas.microsoft.com/office/drawing/2014/main" id="{7BB03A92-D852-3FE8-8DE3-D2AE67A4FB84}"/>
              </a:ext>
            </a:extLst>
          </p:cNvPr>
          <p:cNvSpPr txBox="1"/>
          <p:nvPr/>
        </p:nvSpPr>
        <p:spPr>
          <a:xfrm>
            <a:off x="8871378" y="4835723"/>
            <a:ext cx="284052" cy="307777"/>
          </a:xfrm>
          <a:prstGeom prst="rect">
            <a:avLst/>
          </a:prstGeom>
          <a:noFill/>
        </p:spPr>
        <p:txBody>
          <a:bodyPr wrap="none" rtlCol="0">
            <a:spAutoFit/>
          </a:bodyPr>
          <a:lstStyle/>
          <a:p>
            <a:r>
              <a:rPr lang="en-US" dirty="0"/>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B66B4D4-96E2-7936-BF46-A109AEF75784}"/>
              </a:ext>
            </a:extLst>
          </p:cNvPr>
          <p:cNvSpPr txBox="1">
            <a:spLocks/>
          </p:cNvSpPr>
          <p:nvPr/>
        </p:nvSpPr>
        <p:spPr>
          <a:xfrm>
            <a:off x="713250" y="0"/>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OBJECTIVE</a:t>
            </a:r>
          </a:p>
        </p:txBody>
      </p:sp>
      <p:sp>
        <p:nvSpPr>
          <p:cNvPr id="3" name="Rounded Rectangle 2">
            <a:extLst>
              <a:ext uri="{FF2B5EF4-FFF2-40B4-BE49-F238E27FC236}">
                <a16:creationId xmlns:a16="http://schemas.microsoft.com/office/drawing/2014/main" id="{8A39CC05-FE4E-AB50-7BBA-C2A458FFBB43}"/>
              </a:ext>
            </a:extLst>
          </p:cNvPr>
          <p:cNvSpPr/>
          <p:nvPr/>
        </p:nvSpPr>
        <p:spPr>
          <a:xfrm>
            <a:off x="137159" y="743176"/>
            <a:ext cx="8869678" cy="880110"/>
          </a:xfrm>
          <a:prstGeom prst="roundRect">
            <a:avLst/>
          </a:prstGeom>
          <a:solidFill>
            <a:srgbClr val="BBE0FF"/>
          </a:solidFill>
          <a:ln>
            <a:solidFill>
              <a:srgbClr val="BBE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tourism industry is one of the most significant contributors to the economic growth of Portugal. Each year, it contributes the largest share of revenues to Portugal's economy compared to other regions in the country</a:t>
            </a:r>
          </a:p>
        </p:txBody>
      </p:sp>
      <p:sp>
        <p:nvSpPr>
          <p:cNvPr id="4" name="Rounded Rectangle 3">
            <a:extLst>
              <a:ext uri="{FF2B5EF4-FFF2-40B4-BE49-F238E27FC236}">
                <a16:creationId xmlns:a16="http://schemas.microsoft.com/office/drawing/2014/main" id="{4970F48D-9383-00CF-60A1-B106FF03B7C8}"/>
              </a:ext>
            </a:extLst>
          </p:cNvPr>
          <p:cNvSpPr/>
          <p:nvPr/>
        </p:nvSpPr>
        <p:spPr>
          <a:xfrm>
            <a:off x="137158" y="1888015"/>
            <a:ext cx="8869679" cy="483165"/>
          </a:xfrm>
          <a:prstGeom prst="roundRect">
            <a:avLst/>
          </a:prstGeom>
          <a:solidFill>
            <a:srgbClr val="BBE0FF"/>
          </a:solidFill>
          <a:ln>
            <a:solidFill>
              <a:srgbClr val="BBE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tourism industry, particularly the hotel sector in </a:t>
            </a:r>
            <a:r>
              <a:rPr lang="en-US" sz="1400" b="1" dirty="0">
                <a:solidFill>
                  <a:schemeClr val="tx1"/>
                </a:solidFill>
                <a:effectLst/>
                <a:latin typeface="Times New Roman" panose="02020603050405020304" pitchFamily="18" charset="0"/>
                <a:ea typeface="Calibri" panose="020F0502020204030204" pitchFamily="34" charset="0"/>
              </a:rPr>
              <a:t>Lisbon</a:t>
            </a:r>
            <a:r>
              <a:rPr lang="en-US" sz="1400" b="1" dirty="0">
                <a:solidFill>
                  <a:schemeClr val="tx1"/>
                </a:solidFill>
                <a:latin typeface="Times New Roman" panose="02020603050405020304" pitchFamily="18" charset="0"/>
                <a:ea typeface="Calibri" panose="020F0502020204030204" pitchFamily="34" charset="0"/>
              </a:rPr>
              <a:t>, </a:t>
            </a:r>
            <a:r>
              <a:rPr lang="en-US" sz="1400" b="1" dirty="0">
                <a:solidFill>
                  <a:schemeClr val="tx1"/>
                </a:solidFill>
                <a:effectLst/>
                <a:latin typeface="Times New Roman" panose="02020603050405020304" pitchFamily="18" charset="0"/>
                <a:ea typeface="Calibri" panose="020F0502020204030204" pitchFamily="34" charset="0"/>
              </a:rPr>
              <a:t>Portugal</a:t>
            </a:r>
            <a:r>
              <a:rPr lang="en-US" dirty="0">
                <a:solidFill>
                  <a:schemeClr val="tx1"/>
                </a:solidFill>
              </a:rPr>
              <a:t>, is a highly competitive market.</a:t>
            </a:r>
          </a:p>
        </p:txBody>
      </p:sp>
      <p:sp>
        <p:nvSpPr>
          <p:cNvPr id="5" name="Rounded Rectangle 4">
            <a:extLst>
              <a:ext uri="{FF2B5EF4-FFF2-40B4-BE49-F238E27FC236}">
                <a16:creationId xmlns:a16="http://schemas.microsoft.com/office/drawing/2014/main" id="{D4CC83CD-8A1C-5EB6-395B-C1079E6FCEEE}"/>
              </a:ext>
            </a:extLst>
          </p:cNvPr>
          <p:cNvSpPr/>
          <p:nvPr/>
        </p:nvSpPr>
        <p:spPr>
          <a:xfrm>
            <a:off x="137158" y="2608634"/>
            <a:ext cx="8869679" cy="880110"/>
          </a:xfrm>
          <a:prstGeom prst="roundRect">
            <a:avLst/>
          </a:prstGeom>
          <a:solidFill>
            <a:srgbClr val="BBE0FF"/>
          </a:solidFill>
          <a:ln>
            <a:solidFill>
              <a:srgbClr val="BBE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Which factors contributed the most to the hotel's revenue increase? </a:t>
            </a:r>
          </a:p>
          <a:p>
            <a:pPr marL="285750" indent="-285750">
              <a:buFont typeface="Wingdings" pitchFamily="2" charset="2"/>
              <a:buChar char="§"/>
            </a:pPr>
            <a:r>
              <a:rPr lang="en-US" dirty="0">
                <a:solidFill>
                  <a:schemeClr val="tx1"/>
                </a:solidFill>
              </a:rPr>
              <a:t>Does customer behavior impact the hotel's increasing revenue?</a:t>
            </a:r>
          </a:p>
          <a:p>
            <a:pPr marL="285750" indent="-285750">
              <a:buFont typeface="Wingdings" pitchFamily="2" charset="2"/>
              <a:buChar char="§"/>
            </a:pPr>
            <a:r>
              <a:rPr lang="en-US" dirty="0">
                <a:solidFill>
                  <a:schemeClr val="tx1"/>
                </a:solidFill>
              </a:rPr>
              <a:t>Which distribution channel and market segment play the most significant roles in the hotel's revenue growth?</a:t>
            </a:r>
          </a:p>
        </p:txBody>
      </p:sp>
      <p:pic>
        <p:nvPicPr>
          <p:cNvPr id="7" name="Picture 6" descr="A sign with stars and text&#10;&#10;Description automatically generated">
            <a:extLst>
              <a:ext uri="{FF2B5EF4-FFF2-40B4-BE49-F238E27FC236}">
                <a16:creationId xmlns:a16="http://schemas.microsoft.com/office/drawing/2014/main" id="{7C4EEF1C-AE6B-E101-9259-303282D4AACE}"/>
              </a:ext>
            </a:extLst>
          </p:cNvPr>
          <p:cNvPicPr>
            <a:picLocks noChangeAspect="1"/>
          </p:cNvPicPr>
          <p:nvPr/>
        </p:nvPicPr>
        <p:blipFill>
          <a:blip r:embed="rId3"/>
          <a:stretch>
            <a:fillRect/>
          </a:stretch>
        </p:blipFill>
        <p:spPr>
          <a:xfrm>
            <a:off x="7894420" y="3555722"/>
            <a:ext cx="1072660" cy="1072660"/>
          </a:xfrm>
          <a:prstGeom prst="rect">
            <a:avLst/>
          </a:prstGeom>
        </p:spPr>
      </p:pic>
      <p:graphicFrame>
        <p:nvGraphicFramePr>
          <p:cNvPr id="8" name="Diagram 7">
            <a:extLst>
              <a:ext uri="{FF2B5EF4-FFF2-40B4-BE49-F238E27FC236}">
                <a16:creationId xmlns:a16="http://schemas.microsoft.com/office/drawing/2014/main" id="{F1D339A1-2F5B-1304-6B6F-A793611E74D7}"/>
              </a:ext>
            </a:extLst>
          </p:cNvPr>
          <p:cNvGraphicFramePr/>
          <p:nvPr>
            <p:extLst>
              <p:ext uri="{D42A27DB-BD31-4B8C-83A1-F6EECF244321}">
                <p14:modId xmlns:p14="http://schemas.microsoft.com/office/powerpoint/2010/main" val="2976156979"/>
              </p:ext>
            </p:extLst>
          </p:nvPr>
        </p:nvGraphicFramePr>
        <p:xfrm>
          <a:off x="0" y="4628382"/>
          <a:ext cx="9006837" cy="466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2377E0E3-4DA6-7EBD-AF83-C29A640A55E0}"/>
              </a:ext>
            </a:extLst>
          </p:cNvPr>
          <p:cNvSpPr txBox="1"/>
          <p:nvPr/>
        </p:nvSpPr>
        <p:spPr>
          <a:xfrm>
            <a:off x="8888768" y="4852907"/>
            <a:ext cx="284052" cy="307777"/>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90365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7BD5C-184D-9E92-FE3E-8A4583EE9D64}"/>
              </a:ext>
            </a:extLst>
          </p:cNvPr>
          <p:cNvSpPr>
            <a:spLocks noGrp="1"/>
          </p:cNvSpPr>
          <p:nvPr>
            <p:ph type="body" idx="1"/>
          </p:nvPr>
        </p:nvSpPr>
        <p:spPr>
          <a:xfrm>
            <a:off x="-1" y="0"/>
            <a:ext cx="4213185" cy="4479403"/>
          </a:xfrm>
        </p:spPr>
        <p:txBody>
          <a:bodyPr/>
          <a:lstStyle/>
          <a:p>
            <a:pPr>
              <a:buFont typeface="Wingdings" pitchFamily="2" charset="2"/>
              <a:buChar char="§"/>
            </a:pPr>
            <a:endParaRPr lang="en-US" sz="1200" dirty="0"/>
          </a:p>
          <a:p>
            <a:pPr>
              <a:buFont typeface="Wingdings" pitchFamily="2" charset="2"/>
              <a:buChar char="§"/>
            </a:pPr>
            <a:endParaRPr lang="en-US" sz="1200" dirty="0"/>
          </a:p>
          <a:p>
            <a:pPr marL="139700" indent="0">
              <a:buNone/>
            </a:pPr>
            <a:r>
              <a:rPr lang="en-US" sz="1200" dirty="0"/>
              <a:t>	</a:t>
            </a:r>
          </a:p>
          <a:p>
            <a:pPr marL="139700" indent="0">
              <a:buNone/>
            </a:pPr>
            <a:r>
              <a:rPr lang="en-US" sz="1200" dirty="0"/>
              <a:t> </a:t>
            </a:r>
          </a:p>
          <a:p>
            <a:pPr marL="139700" indent="0">
              <a:buNone/>
            </a:pPr>
            <a:r>
              <a:rPr lang="en-US" sz="1600" b="1" dirty="0"/>
              <a:t>Data Collection</a:t>
            </a:r>
          </a:p>
          <a:p>
            <a:pPr>
              <a:buFont typeface="Wingdings" pitchFamily="2" charset="2"/>
              <a:buChar char="§"/>
            </a:pPr>
            <a:r>
              <a:rPr lang="en-US" sz="1200" dirty="0"/>
              <a:t>Data Source: Hotel  dataset in Lisbon, Portugal </a:t>
            </a:r>
            <a:r>
              <a:rPr lang="en-US" sz="1200" b="1" dirty="0"/>
              <a:t>2015 – 2018</a:t>
            </a:r>
          </a:p>
          <a:p>
            <a:pPr>
              <a:buFont typeface="Wingdings" pitchFamily="2" charset="2"/>
              <a:buChar char="§"/>
            </a:pPr>
            <a:r>
              <a:rPr lang="en-US" sz="1200" dirty="0"/>
              <a:t>Original Data:  </a:t>
            </a:r>
            <a:r>
              <a:rPr lang="en-US" sz="1200" b="1" dirty="0"/>
              <a:t>80,000</a:t>
            </a:r>
            <a:r>
              <a:rPr lang="en-US" sz="1200" dirty="0"/>
              <a:t> customers and </a:t>
            </a:r>
            <a:r>
              <a:rPr lang="en-US" sz="1200" b="1" dirty="0"/>
              <a:t>32</a:t>
            </a:r>
            <a:r>
              <a:rPr lang="en-US" sz="1200" dirty="0"/>
              <a:t> variables</a:t>
            </a:r>
          </a:p>
          <a:p>
            <a:pPr>
              <a:buFont typeface="Wingdings" pitchFamily="2" charset="2"/>
              <a:buChar char="§"/>
            </a:pPr>
            <a:endParaRPr lang="en-US" sz="1200" dirty="0"/>
          </a:p>
          <a:p>
            <a:pPr>
              <a:buFont typeface="Wingdings" pitchFamily="2" charset="2"/>
              <a:buChar char="§"/>
            </a:pPr>
            <a:endParaRPr lang="en-US" sz="1200" dirty="0"/>
          </a:p>
          <a:p>
            <a:pPr>
              <a:buFont typeface="Wingdings" pitchFamily="2" charset="2"/>
              <a:buChar char="§"/>
            </a:pPr>
            <a:endParaRPr lang="en-US" sz="1200" dirty="0"/>
          </a:p>
          <a:p>
            <a:pPr marL="139700" indent="0">
              <a:buNone/>
            </a:pPr>
            <a:r>
              <a:rPr lang="en-US" sz="1200" dirty="0"/>
              <a:t>	</a:t>
            </a:r>
          </a:p>
          <a:p>
            <a:pPr marL="139700" indent="0">
              <a:buNone/>
            </a:pPr>
            <a:r>
              <a:rPr lang="en-US" sz="1600" b="1" dirty="0"/>
              <a:t>Data Cleaning</a:t>
            </a:r>
          </a:p>
          <a:p>
            <a:pPr marL="311150" indent="-171450">
              <a:buFont typeface="Wingdings" pitchFamily="2" charset="2"/>
              <a:buChar char="§"/>
            </a:pPr>
            <a:r>
              <a:rPr lang="en-US" sz="1200" dirty="0">
                <a:solidFill>
                  <a:schemeClr val="tx1"/>
                </a:solidFill>
                <a:latin typeface="DM Sans" pitchFamily="2" charset="77"/>
              </a:rPr>
              <a:t>   No duplicate rows</a:t>
            </a:r>
          </a:p>
          <a:p>
            <a:pPr marL="425450" indent="-285750">
              <a:buFont typeface="Wingdings" pitchFamily="2" charset="2"/>
              <a:buChar char="§"/>
            </a:pPr>
            <a:r>
              <a:rPr lang="en-US" sz="1200" b="1" dirty="0">
                <a:solidFill>
                  <a:schemeClr val="tx1"/>
                </a:solidFill>
                <a:latin typeface="DM Sans" pitchFamily="2" charset="77"/>
              </a:rPr>
              <a:t>3598</a:t>
            </a:r>
            <a:r>
              <a:rPr lang="en-US" sz="1200" dirty="0">
                <a:solidFill>
                  <a:schemeClr val="tx1"/>
                </a:solidFill>
                <a:latin typeface="DM Sans" pitchFamily="2" charset="77"/>
              </a:rPr>
              <a:t> missing values  - Age</a:t>
            </a:r>
          </a:p>
          <a:p>
            <a:pPr marL="425450" indent="-285750">
              <a:buFont typeface="Wingdings" pitchFamily="2" charset="2"/>
              <a:buChar char="§"/>
            </a:pPr>
            <a:r>
              <a:rPr lang="en-US" sz="1200" b="1" i="0" dirty="0">
                <a:solidFill>
                  <a:schemeClr val="tx1"/>
                </a:solidFill>
                <a:effectLst/>
                <a:latin typeface="DM Sans" pitchFamily="2" charset="77"/>
              </a:rPr>
              <a:t>18,249</a:t>
            </a:r>
            <a:r>
              <a:rPr lang="en-US" sz="1200" b="0" i="0" dirty="0">
                <a:solidFill>
                  <a:schemeClr val="tx1"/>
                </a:solidFill>
                <a:effectLst/>
                <a:latin typeface="DM Sans" pitchFamily="2" charset="77"/>
              </a:rPr>
              <a:t> typo errors (-1)  - </a:t>
            </a:r>
            <a:r>
              <a:rPr lang="en-US" sz="1200" b="0" i="0" dirty="0" err="1">
                <a:solidFill>
                  <a:schemeClr val="tx1"/>
                </a:solidFill>
                <a:effectLst/>
                <a:latin typeface="DM Sans" pitchFamily="2" charset="77"/>
              </a:rPr>
              <a:t>DaysSinceLastStay</a:t>
            </a:r>
            <a:r>
              <a:rPr lang="en-US" sz="1200" b="0" i="0" dirty="0">
                <a:solidFill>
                  <a:schemeClr val="tx1"/>
                </a:solidFill>
                <a:effectLst/>
                <a:latin typeface="DM Sans" pitchFamily="2" charset="77"/>
              </a:rPr>
              <a:t> &amp; </a:t>
            </a:r>
            <a:r>
              <a:rPr lang="en-US" sz="1200" b="0" i="0" dirty="0" err="1">
                <a:solidFill>
                  <a:schemeClr val="tx1"/>
                </a:solidFill>
                <a:effectLst/>
                <a:latin typeface="DM Sans" pitchFamily="2" charset="77"/>
              </a:rPr>
              <a:t>DaysSinceFirstStay</a:t>
            </a:r>
            <a:r>
              <a:rPr lang="en-US" sz="1200" b="0" i="0" dirty="0">
                <a:solidFill>
                  <a:schemeClr val="tx1"/>
                </a:solidFill>
                <a:effectLst/>
                <a:latin typeface="DM Sans" pitchFamily="2" charset="77"/>
              </a:rPr>
              <a:t> </a:t>
            </a:r>
          </a:p>
          <a:p>
            <a:pPr marL="425450" indent="-285750">
              <a:buFont typeface="Wingdings" pitchFamily="2" charset="2"/>
              <a:buChar char="§"/>
            </a:pPr>
            <a:r>
              <a:rPr lang="en-US" sz="1200" b="1" dirty="0">
                <a:solidFill>
                  <a:schemeClr val="tx1"/>
                </a:solidFill>
                <a:latin typeface="DM Sans" pitchFamily="2" charset="77"/>
              </a:rPr>
              <a:t>8 </a:t>
            </a:r>
            <a:r>
              <a:rPr lang="en-US" sz="1200" dirty="0">
                <a:solidFill>
                  <a:schemeClr val="tx1"/>
                </a:solidFill>
                <a:latin typeface="DM Sans" pitchFamily="2" charset="77"/>
              </a:rPr>
              <a:t>negative values in AverageLeadTime</a:t>
            </a:r>
          </a:p>
          <a:p>
            <a:pPr marL="425450" indent="-285750">
              <a:buFont typeface="Wingdings" pitchFamily="2" charset="2"/>
              <a:buChar char="§"/>
            </a:pPr>
            <a:r>
              <a:rPr lang="en-US" sz="1200" dirty="0">
                <a:solidFill>
                  <a:schemeClr val="tx1"/>
                </a:solidFill>
                <a:latin typeface="DM Sans" pitchFamily="2" charset="77"/>
              </a:rPr>
              <a:t>Outliers identified in Age, AverageLeadTime, </a:t>
            </a:r>
            <a:r>
              <a:rPr lang="en-US" sz="1200" dirty="0" err="1">
                <a:solidFill>
                  <a:schemeClr val="tx1"/>
                </a:solidFill>
                <a:latin typeface="DM Sans" pitchFamily="2" charset="77"/>
              </a:rPr>
              <a:t>LodgingRevenue</a:t>
            </a:r>
            <a:r>
              <a:rPr lang="en-US" sz="1200" dirty="0">
                <a:solidFill>
                  <a:schemeClr val="tx1"/>
                </a:solidFill>
                <a:latin typeface="DM Sans" pitchFamily="2" charset="77"/>
              </a:rPr>
              <a:t>, OtherRevenue, PersonsNights, and RoomNights were removed.</a:t>
            </a:r>
          </a:p>
          <a:p>
            <a:pPr marL="425450" indent="-285750">
              <a:buFont typeface="Wingdings" pitchFamily="2" charset="2"/>
              <a:buChar char="§"/>
            </a:pPr>
            <a:endParaRPr lang="en-US" sz="1200" b="1" dirty="0"/>
          </a:p>
          <a:p>
            <a:pPr marL="139700" indent="0">
              <a:buNone/>
            </a:pPr>
            <a:endParaRPr lang="en-US" sz="1600" b="1" dirty="0"/>
          </a:p>
          <a:p>
            <a:pPr marL="139700" indent="0">
              <a:buNone/>
            </a:pPr>
            <a:endParaRPr lang="en-US" sz="1600" b="1" dirty="0"/>
          </a:p>
          <a:p>
            <a:pPr>
              <a:buFont typeface="Wingdings" pitchFamily="2" charset="2"/>
              <a:buChar char="§"/>
            </a:pPr>
            <a:endParaRPr lang="en-US" dirty="0"/>
          </a:p>
        </p:txBody>
      </p:sp>
      <p:sp>
        <p:nvSpPr>
          <p:cNvPr id="3" name="Title 2">
            <a:extLst>
              <a:ext uri="{FF2B5EF4-FFF2-40B4-BE49-F238E27FC236}">
                <a16:creationId xmlns:a16="http://schemas.microsoft.com/office/drawing/2014/main" id="{D1985133-EAA2-8719-075D-9AD18656CED6}"/>
              </a:ext>
            </a:extLst>
          </p:cNvPr>
          <p:cNvSpPr>
            <a:spLocks noGrp="1"/>
          </p:cNvSpPr>
          <p:nvPr>
            <p:ph type="title"/>
          </p:nvPr>
        </p:nvSpPr>
        <p:spPr>
          <a:xfrm>
            <a:off x="713250" y="-110990"/>
            <a:ext cx="7717500" cy="572700"/>
          </a:xfrm>
        </p:spPr>
        <p:txBody>
          <a:bodyPr/>
          <a:lstStyle/>
          <a:p>
            <a:pPr algn="ctr"/>
            <a:r>
              <a:rPr lang="en-US" sz="2800" dirty="0"/>
              <a:t>DATA</a:t>
            </a:r>
          </a:p>
        </p:txBody>
      </p:sp>
      <p:pic>
        <p:nvPicPr>
          <p:cNvPr id="6" name="Picture 5" descr="A black line drawing of a sheet of paper&#10;&#10;Description automatically generated">
            <a:extLst>
              <a:ext uri="{FF2B5EF4-FFF2-40B4-BE49-F238E27FC236}">
                <a16:creationId xmlns:a16="http://schemas.microsoft.com/office/drawing/2014/main" id="{627F8BD0-FDB1-D89C-544A-CED876E3A718}"/>
              </a:ext>
            </a:extLst>
          </p:cNvPr>
          <p:cNvPicPr>
            <a:picLocks noChangeAspect="1"/>
          </p:cNvPicPr>
          <p:nvPr/>
        </p:nvPicPr>
        <p:blipFill>
          <a:blip r:embed="rId2"/>
          <a:stretch>
            <a:fillRect/>
          </a:stretch>
        </p:blipFill>
        <p:spPr>
          <a:xfrm>
            <a:off x="140946" y="191585"/>
            <a:ext cx="472512" cy="472512"/>
          </a:xfrm>
          <a:prstGeom prst="rect">
            <a:avLst/>
          </a:prstGeom>
        </p:spPr>
      </p:pic>
      <p:pic>
        <p:nvPicPr>
          <p:cNvPr id="8" name="Picture 7" descr="A black and white icon of a folder and a duster&#10;&#10;Description automatically generated">
            <a:extLst>
              <a:ext uri="{FF2B5EF4-FFF2-40B4-BE49-F238E27FC236}">
                <a16:creationId xmlns:a16="http://schemas.microsoft.com/office/drawing/2014/main" id="{2B13376C-CD4E-90BA-2A25-0D8E1041F6EC}"/>
              </a:ext>
            </a:extLst>
          </p:cNvPr>
          <p:cNvPicPr>
            <a:picLocks noChangeAspect="1"/>
          </p:cNvPicPr>
          <p:nvPr/>
        </p:nvPicPr>
        <p:blipFill>
          <a:blip r:embed="rId3"/>
          <a:stretch>
            <a:fillRect/>
          </a:stretch>
        </p:blipFill>
        <p:spPr>
          <a:xfrm>
            <a:off x="71498" y="1636449"/>
            <a:ext cx="541960" cy="541960"/>
          </a:xfrm>
          <a:prstGeom prst="rect">
            <a:avLst/>
          </a:prstGeom>
        </p:spPr>
      </p:pic>
      <p:sp>
        <p:nvSpPr>
          <p:cNvPr id="11" name="Text Placeholder 1">
            <a:extLst>
              <a:ext uri="{FF2B5EF4-FFF2-40B4-BE49-F238E27FC236}">
                <a16:creationId xmlns:a16="http://schemas.microsoft.com/office/drawing/2014/main" id="{0C741A90-47F7-0CA1-96F8-1A48093778D6}"/>
              </a:ext>
            </a:extLst>
          </p:cNvPr>
          <p:cNvSpPr txBox="1">
            <a:spLocks/>
          </p:cNvSpPr>
          <p:nvPr/>
        </p:nvSpPr>
        <p:spPr>
          <a:xfrm>
            <a:off x="5627442" y="-419194"/>
            <a:ext cx="4213185" cy="1761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A6A3C1"/>
              </a:buClr>
              <a:buSzPts val="1400"/>
              <a:buFont typeface="DM Sans"/>
              <a:buAutoNum type="arabicPeriod"/>
              <a:defRPr sz="10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rgbClr val="494949"/>
              </a:buClr>
              <a:buSzPts val="1400"/>
              <a:buFont typeface="Montserrat"/>
              <a:buAutoNum type="alphaLcPeriod"/>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rgbClr val="494949"/>
              </a:buClr>
              <a:buSzPts val="1400"/>
              <a:buFont typeface="Montserrat"/>
              <a:buAutoNum type="romanLcPeriod"/>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rgbClr val="494949"/>
              </a:buClr>
              <a:buSzPts val="1400"/>
              <a:buFont typeface="Montserrat"/>
              <a:buAutoNum type="arabicPeriod"/>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rgbClr val="494949"/>
              </a:buClr>
              <a:buSzPts val="1400"/>
              <a:buFont typeface="Montserrat"/>
              <a:buAutoNum type="alphaLcPeriod"/>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rgbClr val="494949"/>
              </a:buClr>
              <a:buSzPts val="1400"/>
              <a:buFont typeface="Montserrat"/>
              <a:buAutoNum type="romanLcPeriod"/>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rgbClr val="494949"/>
              </a:buClr>
              <a:buSzPts val="1400"/>
              <a:buFont typeface="Montserrat"/>
              <a:buAutoNum type="arabicPeriod"/>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rgbClr val="494949"/>
              </a:buClr>
              <a:buSzPts val="1400"/>
              <a:buFont typeface="Montserrat"/>
              <a:buAutoNum type="alphaLcPeriod"/>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rgbClr val="494949"/>
              </a:buClr>
              <a:buSzPts val="1400"/>
              <a:buFont typeface="Montserrat"/>
              <a:buAutoNum type="romanLcPeriod"/>
              <a:defRPr sz="1400" b="0" i="0" u="none" strike="noStrike" cap="none">
                <a:solidFill>
                  <a:schemeClr val="dk1"/>
                </a:solidFill>
                <a:latin typeface="DM Sans"/>
                <a:ea typeface="DM Sans"/>
                <a:cs typeface="DM Sans"/>
                <a:sym typeface="DM Sans"/>
              </a:defRPr>
            </a:lvl9pPr>
          </a:lstStyle>
          <a:p>
            <a:pPr>
              <a:buFont typeface="Wingdings" pitchFamily="2" charset="2"/>
              <a:buChar char="§"/>
            </a:pPr>
            <a:endParaRPr lang="en-US" sz="1200" dirty="0"/>
          </a:p>
          <a:p>
            <a:pPr>
              <a:buFont typeface="Wingdings" pitchFamily="2" charset="2"/>
              <a:buChar char="§"/>
            </a:pPr>
            <a:endParaRPr lang="en-US" sz="1200" dirty="0"/>
          </a:p>
          <a:p>
            <a:pPr marL="139700" indent="0">
              <a:buFont typeface="DM Sans"/>
              <a:buNone/>
            </a:pPr>
            <a:r>
              <a:rPr lang="en-US" sz="1200" dirty="0"/>
              <a:t>	</a:t>
            </a:r>
          </a:p>
          <a:p>
            <a:pPr marL="139700" indent="0">
              <a:buFont typeface="DM Sans"/>
              <a:buNone/>
            </a:pPr>
            <a:r>
              <a:rPr lang="en-US" sz="1200" dirty="0"/>
              <a:t>	</a:t>
            </a:r>
          </a:p>
          <a:p>
            <a:pPr marL="139700" indent="0">
              <a:buFont typeface="DM Sans"/>
              <a:buNone/>
            </a:pPr>
            <a:endParaRPr lang="en-US" sz="1200" b="1" dirty="0"/>
          </a:p>
          <a:p>
            <a:pPr marL="139700" indent="0">
              <a:buFont typeface="DM Sans"/>
              <a:buNone/>
            </a:pPr>
            <a:endParaRPr lang="en-US" sz="1200" b="1" dirty="0"/>
          </a:p>
          <a:p>
            <a:pPr marL="139700" indent="0">
              <a:buFont typeface="DM Sans"/>
              <a:buNone/>
            </a:pPr>
            <a:endParaRPr lang="en-US" sz="1200" b="1" dirty="0"/>
          </a:p>
          <a:p>
            <a:pPr marL="139700" indent="0">
              <a:buFont typeface="DM Sans"/>
              <a:buNone/>
            </a:pPr>
            <a:endParaRPr lang="en-US" sz="1200" b="1" dirty="0"/>
          </a:p>
          <a:p>
            <a:pPr marL="139700" indent="0">
              <a:buFont typeface="DM Sans"/>
              <a:buNone/>
            </a:pPr>
            <a:endParaRPr lang="en-US" sz="1200" b="1" dirty="0"/>
          </a:p>
          <a:p>
            <a:pPr marL="139700" indent="0">
              <a:buFont typeface="DM Sans"/>
              <a:buNone/>
            </a:pPr>
            <a:endParaRPr lang="en-US" sz="1200" b="1" dirty="0"/>
          </a:p>
          <a:p>
            <a:pPr marL="139700" indent="0">
              <a:buFont typeface="DM Sans"/>
              <a:buNone/>
            </a:pPr>
            <a:r>
              <a:rPr lang="en-US" sz="1600" b="1" dirty="0"/>
              <a:t>	</a:t>
            </a:r>
          </a:p>
          <a:p>
            <a:pPr marL="139700" indent="0">
              <a:buFont typeface="DM Sans"/>
              <a:buNone/>
            </a:pPr>
            <a:endParaRPr lang="en-US" sz="1600" b="1" dirty="0"/>
          </a:p>
          <a:p>
            <a:pPr marL="139700" indent="0">
              <a:buFont typeface="DM Sans"/>
              <a:buNone/>
            </a:pPr>
            <a:r>
              <a:rPr lang="en-US" sz="1600" b="1" dirty="0"/>
              <a:t>      Processed Data</a:t>
            </a:r>
            <a:endParaRPr lang="en-US" sz="1200" b="1" dirty="0">
              <a:solidFill>
                <a:schemeClr val="tx1"/>
              </a:solidFill>
              <a:latin typeface="DM Sans" pitchFamily="2" charset="77"/>
            </a:endParaRPr>
          </a:p>
          <a:p>
            <a:pPr marL="139700" indent="0">
              <a:buNone/>
            </a:pPr>
            <a:r>
              <a:rPr lang="en-US" sz="1200" b="1" dirty="0">
                <a:solidFill>
                  <a:schemeClr val="tx1"/>
                </a:solidFill>
                <a:latin typeface="DM Sans" pitchFamily="2" charset="77"/>
              </a:rPr>
              <a:t>46,188 </a:t>
            </a:r>
            <a:r>
              <a:rPr lang="en-US" sz="1200" dirty="0">
                <a:solidFill>
                  <a:schemeClr val="tx1"/>
                </a:solidFill>
                <a:latin typeface="DM Sans" pitchFamily="2" charset="77"/>
              </a:rPr>
              <a:t>observations with </a:t>
            </a:r>
            <a:r>
              <a:rPr lang="en-US" sz="1200" b="1" dirty="0">
                <a:solidFill>
                  <a:schemeClr val="tx1"/>
                </a:solidFill>
                <a:latin typeface="DM Sans" pitchFamily="2" charset="77"/>
              </a:rPr>
              <a:t>34</a:t>
            </a:r>
            <a:r>
              <a:rPr lang="en-US" sz="1200" dirty="0">
                <a:solidFill>
                  <a:schemeClr val="tx1"/>
                </a:solidFill>
                <a:latin typeface="DM Sans" pitchFamily="2" charset="77"/>
              </a:rPr>
              <a:t> variables</a:t>
            </a:r>
          </a:p>
          <a:p>
            <a:pPr marL="425450" indent="-285750">
              <a:buFont typeface="Wingdings" pitchFamily="2" charset="2"/>
              <a:buChar char="§"/>
            </a:pPr>
            <a:r>
              <a:rPr lang="en-US" sz="1200" b="1" dirty="0">
                <a:solidFill>
                  <a:schemeClr val="tx1"/>
                </a:solidFill>
                <a:latin typeface="DM Sans" pitchFamily="2" charset="77"/>
              </a:rPr>
              <a:t>Removed Variables:</a:t>
            </a:r>
          </a:p>
          <a:p>
            <a:pPr marL="882650" lvl="1" indent="-285750">
              <a:buFont typeface="Wingdings" pitchFamily="2" charset="2"/>
              <a:buChar char="§"/>
            </a:pPr>
            <a:r>
              <a:rPr lang="en-US" sz="1200" dirty="0" err="1">
                <a:solidFill>
                  <a:schemeClr val="tx1"/>
                </a:solidFill>
                <a:latin typeface="DM Sans" pitchFamily="2" charset="77"/>
              </a:rPr>
              <a:t>NameHash</a:t>
            </a:r>
            <a:endParaRPr lang="en-US" sz="1200" dirty="0">
              <a:solidFill>
                <a:schemeClr val="tx1"/>
              </a:solidFill>
              <a:latin typeface="DM Sans" pitchFamily="2" charset="77"/>
            </a:endParaRPr>
          </a:p>
          <a:p>
            <a:pPr marL="882650" lvl="1" indent="-285750">
              <a:buFont typeface="Wingdings" pitchFamily="2" charset="2"/>
              <a:buChar char="§"/>
            </a:pPr>
            <a:r>
              <a:rPr lang="en-US" sz="1200" dirty="0" err="1">
                <a:solidFill>
                  <a:schemeClr val="tx1"/>
                </a:solidFill>
                <a:latin typeface="DM Sans" pitchFamily="2" charset="77"/>
              </a:rPr>
              <a:t>DocIDHash</a:t>
            </a:r>
            <a:endParaRPr lang="en-US" sz="1200" dirty="0">
              <a:solidFill>
                <a:schemeClr val="tx1"/>
              </a:solidFill>
              <a:latin typeface="DM Sans" pitchFamily="2" charset="77"/>
            </a:endParaRPr>
          </a:p>
          <a:p>
            <a:pPr marL="311150" indent="-171450">
              <a:buFont typeface="Wingdings" pitchFamily="2" charset="2"/>
              <a:buChar char="§"/>
            </a:pPr>
            <a:r>
              <a:rPr lang="en-US" sz="1200" b="1" dirty="0">
                <a:solidFill>
                  <a:schemeClr val="tx1"/>
                </a:solidFill>
                <a:latin typeface="DM Sans" pitchFamily="2" charset="77"/>
              </a:rPr>
              <a:t>   Additional Variables:</a:t>
            </a:r>
          </a:p>
          <a:p>
            <a:pPr marL="768350" lvl="1" indent="-171450">
              <a:buFont typeface="Wingdings" pitchFamily="2" charset="2"/>
              <a:buChar char="§"/>
            </a:pPr>
            <a:r>
              <a:rPr lang="en-US" sz="1200" dirty="0" err="1">
                <a:solidFill>
                  <a:schemeClr val="tx1"/>
                </a:solidFill>
                <a:latin typeface="DM Sans" pitchFamily="2" charset="77"/>
              </a:rPr>
              <a:t>TotalRevenue</a:t>
            </a:r>
            <a:endParaRPr lang="en-US" sz="1200" dirty="0">
              <a:solidFill>
                <a:schemeClr val="tx1"/>
              </a:solidFill>
              <a:latin typeface="DM Sans" pitchFamily="2" charset="77"/>
            </a:endParaRPr>
          </a:p>
          <a:p>
            <a:pPr marL="768350" lvl="1" indent="-171450">
              <a:buFont typeface="Wingdings" pitchFamily="2" charset="2"/>
              <a:buChar char="§"/>
            </a:pPr>
            <a:r>
              <a:rPr lang="en-US" sz="1200" dirty="0">
                <a:solidFill>
                  <a:schemeClr val="tx1"/>
                </a:solidFill>
                <a:latin typeface="DM Sans" pitchFamily="2" charset="77"/>
              </a:rPr>
              <a:t>RatePerNight</a:t>
            </a:r>
          </a:p>
          <a:p>
            <a:pPr marL="768350" lvl="1" indent="-171450">
              <a:buFont typeface="Wingdings" pitchFamily="2" charset="2"/>
              <a:buChar char="§"/>
            </a:pPr>
            <a:r>
              <a:rPr lang="en-US" sz="1200" dirty="0" err="1">
                <a:solidFill>
                  <a:schemeClr val="tx1"/>
                </a:solidFill>
                <a:latin typeface="DM Sans" pitchFamily="2" charset="77"/>
              </a:rPr>
              <a:t>AgeGroups</a:t>
            </a:r>
            <a:endParaRPr lang="en-US" sz="1200" dirty="0">
              <a:solidFill>
                <a:schemeClr val="tx1"/>
              </a:solidFill>
              <a:latin typeface="DM Sans" pitchFamily="2" charset="77"/>
            </a:endParaRPr>
          </a:p>
          <a:p>
            <a:pPr marL="768350" lvl="1" indent="-171450">
              <a:buFont typeface="Wingdings" pitchFamily="2" charset="2"/>
              <a:buChar char="§"/>
            </a:pPr>
            <a:r>
              <a:rPr lang="en-US" sz="1200" dirty="0" err="1">
                <a:solidFill>
                  <a:schemeClr val="tx1"/>
                </a:solidFill>
                <a:latin typeface="DM Sans" pitchFamily="2" charset="77"/>
              </a:rPr>
              <a:t>MarketSegmentCombined</a:t>
            </a:r>
            <a:endParaRPr lang="en-US" sz="1200" dirty="0">
              <a:solidFill>
                <a:schemeClr val="tx1"/>
              </a:solidFill>
              <a:latin typeface="DM Sans" pitchFamily="2" charset="77"/>
            </a:endParaRPr>
          </a:p>
          <a:p>
            <a:pPr marL="1054100" lvl="2" indent="0">
              <a:buNone/>
            </a:pPr>
            <a:endParaRPr lang="en-US" sz="1600" b="1" dirty="0">
              <a:solidFill>
                <a:schemeClr val="tx1"/>
              </a:solidFill>
              <a:latin typeface="DM Sans" pitchFamily="2" charset="77"/>
            </a:endParaRPr>
          </a:p>
          <a:p>
            <a:pPr marL="425450" indent="-285750">
              <a:buFont typeface="Wingdings" pitchFamily="2" charset="2"/>
              <a:buChar char="§"/>
            </a:pPr>
            <a:endParaRPr lang="en-US" sz="1200" b="1" dirty="0"/>
          </a:p>
          <a:p>
            <a:pPr marL="139700" indent="0">
              <a:buFont typeface="DM Sans"/>
              <a:buNone/>
            </a:pPr>
            <a:endParaRPr lang="en-US" sz="1600" b="1" dirty="0"/>
          </a:p>
          <a:p>
            <a:pPr marL="139700" indent="0">
              <a:buFont typeface="DM Sans"/>
              <a:buNone/>
            </a:pPr>
            <a:endParaRPr lang="en-US" sz="1600" b="1" dirty="0"/>
          </a:p>
          <a:p>
            <a:pPr>
              <a:buFont typeface="Wingdings" pitchFamily="2" charset="2"/>
              <a:buChar char="§"/>
            </a:pPr>
            <a:endParaRPr lang="en-US" dirty="0"/>
          </a:p>
        </p:txBody>
      </p:sp>
      <p:pic>
        <p:nvPicPr>
          <p:cNvPr id="12" name="Picture 11" descr="A colorful icon of a document and a gear&#10;&#10;Description automatically generated">
            <a:extLst>
              <a:ext uri="{FF2B5EF4-FFF2-40B4-BE49-F238E27FC236}">
                <a16:creationId xmlns:a16="http://schemas.microsoft.com/office/drawing/2014/main" id="{46BF32AD-119D-C917-B2A7-C43E0C72C5B5}"/>
              </a:ext>
            </a:extLst>
          </p:cNvPr>
          <p:cNvPicPr>
            <a:picLocks noChangeAspect="1"/>
          </p:cNvPicPr>
          <p:nvPr/>
        </p:nvPicPr>
        <p:blipFill>
          <a:blip r:embed="rId4"/>
          <a:stretch>
            <a:fillRect/>
          </a:stretch>
        </p:blipFill>
        <p:spPr>
          <a:xfrm>
            <a:off x="6006044" y="1340530"/>
            <a:ext cx="566899" cy="566899"/>
          </a:xfrm>
          <a:prstGeom prst="rect">
            <a:avLst/>
          </a:prstGeom>
        </p:spPr>
      </p:pic>
      <p:graphicFrame>
        <p:nvGraphicFramePr>
          <p:cNvPr id="5" name="Diagram 4">
            <a:extLst>
              <a:ext uri="{FF2B5EF4-FFF2-40B4-BE49-F238E27FC236}">
                <a16:creationId xmlns:a16="http://schemas.microsoft.com/office/drawing/2014/main" id="{74F5B2A7-A769-9A07-F97A-3E38989B629E}"/>
              </a:ext>
            </a:extLst>
          </p:cNvPr>
          <p:cNvGraphicFramePr/>
          <p:nvPr>
            <p:extLst>
              <p:ext uri="{D42A27DB-BD31-4B8C-83A1-F6EECF244321}">
                <p14:modId xmlns:p14="http://schemas.microsoft.com/office/powerpoint/2010/main" val="3480424770"/>
              </p:ext>
            </p:extLst>
          </p:nvPr>
        </p:nvGraphicFramePr>
        <p:xfrm>
          <a:off x="0" y="4590393"/>
          <a:ext cx="8926830" cy="5045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D9F31F4D-13F6-6717-325B-23FB1C7E504D}"/>
              </a:ext>
            </a:extLst>
          </p:cNvPr>
          <p:cNvSpPr txBox="1"/>
          <p:nvPr/>
        </p:nvSpPr>
        <p:spPr>
          <a:xfrm>
            <a:off x="8859948" y="4835723"/>
            <a:ext cx="284052" cy="307777"/>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1959394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the world with blue dots&#10;&#10;Description automatically generated">
            <a:extLst>
              <a:ext uri="{FF2B5EF4-FFF2-40B4-BE49-F238E27FC236}">
                <a16:creationId xmlns:a16="http://schemas.microsoft.com/office/drawing/2014/main" id="{A81B5711-77D5-99CB-A3C8-1D705ED3E931}"/>
              </a:ext>
            </a:extLst>
          </p:cNvPr>
          <p:cNvPicPr>
            <a:picLocks noChangeAspect="1"/>
          </p:cNvPicPr>
          <p:nvPr/>
        </p:nvPicPr>
        <p:blipFill>
          <a:blip r:embed="rId3"/>
          <a:stretch>
            <a:fillRect/>
          </a:stretch>
        </p:blipFill>
        <p:spPr>
          <a:xfrm>
            <a:off x="132508" y="845820"/>
            <a:ext cx="4439492" cy="2857500"/>
          </a:xfrm>
          <a:prstGeom prst="rect">
            <a:avLst/>
          </a:prstGeom>
        </p:spPr>
      </p:pic>
      <p:sp>
        <p:nvSpPr>
          <p:cNvPr id="3" name="TextBox 2">
            <a:extLst>
              <a:ext uri="{FF2B5EF4-FFF2-40B4-BE49-F238E27FC236}">
                <a16:creationId xmlns:a16="http://schemas.microsoft.com/office/drawing/2014/main" id="{CBB6FE19-6D84-07C0-3342-24D3ABDD462D}"/>
              </a:ext>
            </a:extLst>
          </p:cNvPr>
          <p:cNvSpPr txBox="1"/>
          <p:nvPr/>
        </p:nvSpPr>
        <p:spPr>
          <a:xfrm flipH="1">
            <a:off x="132508" y="3842837"/>
            <a:ext cx="4664598" cy="276999"/>
          </a:xfrm>
          <a:prstGeom prst="rect">
            <a:avLst/>
          </a:prstGeom>
          <a:noFill/>
        </p:spPr>
        <p:txBody>
          <a:bodyPr wrap="square" rtlCol="0">
            <a:spAutoFit/>
          </a:bodyPr>
          <a:lstStyle/>
          <a:p>
            <a:r>
              <a:rPr lang="en-US" sz="1200" dirty="0">
                <a:latin typeface="DM Sans" pitchFamily="2" charset="77"/>
              </a:rPr>
              <a:t>Geographically Map Hotel Customers from 50 Countries</a:t>
            </a:r>
          </a:p>
        </p:txBody>
      </p:sp>
      <p:pic>
        <p:nvPicPr>
          <p:cNvPr id="9" name="Picture 8">
            <a:extLst>
              <a:ext uri="{FF2B5EF4-FFF2-40B4-BE49-F238E27FC236}">
                <a16:creationId xmlns:a16="http://schemas.microsoft.com/office/drawing/2014/main" id="{A43B77D1-944B-1A54-BCF1-5DE650E3036A}"/>
              </a:ext>
            </a:extLst>
          </p:cNvPr>
          <p:cNvPicPr>
            <a:picLocks noChangeAspect="1"/>
          </p:cNvPicPr>
          <p:nvPr/>
        </p:nvPicPr>
        <p:blipFill>
          <a:blip r:embed="rId4"/>
          <a:stretch>
            <a:fillRect/>
          </a:stretch>
        </p:blipFill>
        <p:spPr>
          <a:xfrm>
            <a:off x="4744608" y="716905"/>
            <a:ext cx="3865880" cy="3306455"/>
          </a:xfrm>
          <a:prstGeom prst="rect">
            <a:avLst/>
          </a:prstGeom>
        </p:spPr>
      </p:pic>
      <p:sp>
        <p:nvSpPr>
          <p:cNvPr id="11" name="Title 2">
            <a:extLst>
              <a:ext uri="{FF2B5EF4-FFF2-40B4-BE49-F238E27FC236}">
                <a16:creationId xmlns:a16="http://schemas.microsoft.com/office/drawing/2014/main" id="{108CD7BD-5909-F4C3-C766-146FFBC882A7}"/>
              </a:ext>
            </a:extLst>
          </p:cNvPr>
          <p:cNvSpPr txBox="1">
            <a:spLocks/>
          </p:cNvSpPr>
          <p:nvPr/>
        </p:nvSpPr>
        <p:spPr>
          <a:xfrm>
            <a:off x="713250" y="47729"/>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INSIGHTS</a:t>
            </a:r>
          </a:p>
        </p:txBody>
      </p:sp>
      <p:graphicFrame>
        <p:nvGraphicFramePr>
          <p:cNvPr id="12" name="Diagram 11">
            <a:extLst>
              <a:ext uri="{FF2B5EF4-FFF2-40B4-BE49-F238E27FC236}">
                <a16:creationId xmlns:a16="http://schemas.microsoft.com/office/drawing/2014/main" id="{BC834A9B-3848-23D9-FDAD-894FE2452EA7}"/>
              </a:ext>
            </a:extLst>
          </p:cNvPr>
          <p:cNvGraphicFramePr/>
          <p:nvPr>
            <p:extLst>
              <p:ext uri="{D42A27DB-BD31-4B8C-83A1-F6EECF244321}">
                <p14:modId xmlns:p14="http://schemas.microsoft.com/office/powerpoint/2010/main" val="541289503"/>
              </p:ext>
            </p:extLst>
          </p:nvPr>
        </p:nvGraphicFramePr>
        <p:xfrm>
          <a:off x="0" y="4629150"/>
          <a:ext cx="8881110" cy="4657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9EC977F7-4A9F-515F-797E-4DBD2DB6D777}"/>
              </a:ext>
            </a:extLst>
          </p:cNvPr>
          <p:cNvSpPr txBox="1"/>
          <p:nvPr/>
        </p:nvSpPr>
        <p:spPr>
          <a:xfrm>
            <a:off x="8859948" y="4835723"/>
            <a:ext cx="284052" cy="307777"/>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1533304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stribution channels&#10;&#10;Description automatically generated">
            <a:extLst>
              <a:ext uri="{FF2B5EF4-FFF2-40B4-BE49-F238E27FC236}">
                <a16:creationId xmlns:a16="http://schemas.microsoft.com/office/drawing/2014/main" id="{8F270BC1-3D32-13E9-0FF7-7FD55AD81888}"/>
              </a:ext>
            </a:extLst>
          </p:cNvPr>
          <p:cNvPicPr>
            <a:picLocks noChangeAspect="1"/>
          </p:cNvPicPr>
          <p:nvPr/>
        </p:nvPicPr>
        <p:blipFill>
          <a:blip r:embed="rId3"/>
          <a:stretch>
            <a:fillRect/>
          </a:stretch>
        </p:blipFill>
        <p:spPr>
          <a:xfrm>
            <a:off x="182980" y="999491"/>
            <a:ext cx="4389020" cy="2966719"/>
          </a:xfrm>
          <a:prstGeom prst="rect">
            <a:avLst/>
          </a:prstGeom>
        </p:spPr>
      </p:pic>
      <p:pic>
        <p:nvPicPr>
          <p:cNvPr id="5" name="Picture 4" descr="A graph of a bar graph&#10;&#10;Description automatically generated">
            <a:extLst>
              <a:ext uri="{FF2B5EF4-FFF2-40B4-BE49-F238E27FC236}">
                <a16:creationId xmlns:a16="http://schemas.microsoft.com/office/drawing/2014/main" id="{DD6ED1F7-EB05-B0C9-4BB7-F05077206176}"/>
              </a:ext>
            </a:extLst>
          </p:cNvPr>
          <p:cNvPicPr>
            <a:picLocks noChangeAspect="1"/>
          </p:cNvPicPr>
          <p:nvPr/>
        </p:nvPicPr>
        <p:blipFill>
          <a:blip r:embed="rId4"/>
          <a:stretch>
            <a:fillRect/>
          </a:stretch>
        </p:blipFill>
        <p:spPr>
          <a:xfrm>
            <a:off x="4754980" y="1346200"/>
            <a:ext cx="4389020" cy="2620010"/>
          </a:xfrm>
          <a:prstGeom prst="rect">
            <a:avLst/>
          </a:prstGeom>
        </p:spPr>
      </p:pic>
      <p:sp>
        <p:nvSpPr>
          <p:cNvPr id="6" name="Title 2">
            <a:extLst>
              <a:ext uri="{FF2B5EF4-FFF2-40B4-BE49-F238E27FC236}">
                <a16:creationId xmlns:a16="http://schemas.microsoft.com/office/drawing/2014/main" id="{BCAD7F03-D761-9481-E62A-EA04EC45D283}"/>
              </a:ext>
            </a:extLst>
          </p:cNvPr>
          <p:cNvSpPr txBox="1">
            <a:spLocks/>
          </p:cNvSpPr>
          <p:nvPr/>
        </p:nvSpPr>
        <p:spPr>
          <a:xfrm>
            <a:off x="713250" y="47729"/>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INSIGHTS</a:t>
            </a:r>
          </a:p>
        </p:txBody>
      </p:sp>
      <p:graphicFrame>
        <p:nvGraphicFramePr>
          <p:cNvPr id="7" name="Diagram 6">
            <a:extLst>
              <a:ext uri="{FF2B5EF4-FFF2-40B4-BE49-F238E27FC236}">
                <a16:creationId xmlns:a16="http://schemas.microsoft.com/office/drawing/2014/main" id="{32429A37-85B3-40EF-FE0E-92E96DB192E0}"/>
              </a:ext>
            </a:extLst>
          </p:cNvPr>
          <p:cNvGraphicFramePr/>
          <p:nvPr>
            <p:extLst>
              <p:ext uri="{D42A27DB-BD31-4B8C-83A1-F6EECF244321}">
                <p14:modId xmlns:p14="http://schemas.microsoft.com/office/powerpoint/2010/main" val="3908328730"/>
              </p:ext>
            </p:extLst>
          </p:nvPr>
        </p:nvGraphicFramePr>
        <p:xfrm>
          <a:off x="0" y="4606290"/>
          <a:ext cx="8903970" cy="4886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D43E08CB-53EE-86B9-895E-133A9575555D}"/>
              </a:ext>
            </a:extLst>
          </p:cNvPr>
          <p:cNvSpPr txBox="1"/>
          <p:nvPr/>
        </p:nvSpPr>
        <p:spPr>
          <a:xfrm>
            <a:off x="8859948" y="4835723"/>
            <a:ext cx="284052" cy="307777"/>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62763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947DBF1-2AA1-E3E4-8190-28BD0EAF991A}"/>
              </a:ext>
            </a:extLst>
          </p:cNvPr>
          <p:cNvGraphicFramePr>
            <a:graphicFrameLocks noGrp="1"/>
          </p:cNvGraphicFramePr>
          <p:nvPr>
            <p:extLst>
              <p:ext uri="{D42A27DB-BD31-4B8C-83A1-F6EECF244321}">
                <p14:modId xmlns:p14="http://schemas.microsoft.com/office/powerpoint/2010/main" val="2030480141"/>
              </p:ext>
            </p:extLst>
          </p:nvPr>
        </p:nvGraphicFramePr>
        <p:xfrm>
          <a:off x="1808629" y="755649"/>
          <a:ext cx="5152241" cy="3429461"/>
        </p:xfrm>
        <a:graphic>
          <a:graphicData uri="http://schemas.openxmlformats.org/drawingml/2006/table">
            <a:tbl>
              <a:tblPr firstRow="1" bandRow="1">
                <a:tableStyleId>{4E38C439-E7B2-4FB9-9F5A-CBCAD1995E60}</a:tableStyleId>
              </a:tblPr>
              <a:tblGrid>
                <a:gridCol w="1974970">
                  <a:extLst>
                    <a:ext uri="{9D8B030D-6E8A-4147-A177-3AD203B41FA5}">
                      <a16:colId xmlns:a16="http://schemas.microsoft.com/office/drawing/2014/main" val="4148180315"/>
                    </a:ext>
                  </a:extLst>
                </a:gridCol>
                <a:gridCol w="1459857">
                  <a:extLst>
                    <a:ext uri="{9D8B030D-6E8A-4147-A177-3AD203B41FA5}">
                      <a16:colId xmlns:a16="http://schemas.microsoft.com/office/drawing/2014/main" val="334202343"/>
                    </a:ext>
                  </a:extLst>
                </a:gridCol>
                <a:gridCol w="1717414">
                  <a:extLst>
                    <a:ext uri="{9D8B030D-6E8A-4147-A177-3AD203B41FA5}">
                      <a16:colId xmlns:a16="http://schemas.microsoft.com/office/drawing/2014/main" val="2536873426"/>
                    </a:ext>
                  </a:extLst>
                </a:gridCol>
              </a:tblGrid>
              <a:tr h="244022">
                <a:tc>
                  <a:txBody>
                    <a:bodyPr/>
                    <a:lstStyle/>
                    <a:p>
                      <a:pPr algn="l"/>
                      <a:r>
                        <a:rPr lang="en-US" sz="1200" dirty="0">
                          <a:solidFill>
                            <a:schemeClr val="tx1"/>
                          </a:solidFill>
                          <a:effectLst/>
                        </a:rPr>
                        <a:t>Customer Room Preference</a:t>
                      </a:r>
                      <a:endParaRPr lang="en-US" sz="1200" b="0" dirty="0">
                        <a:solidFill>
                          <a:schemeClr val="tx1"/>
                        </a:solidFill>
                        <a:effectLst/>
                      </a:endParaRPr>
                    </a:p>
                  </a:txBody>
                  <a:tcPr marL="57150" marR="57150" marB="28575" anchor="ctr">
                    <a:solidFill>
                      <a:schemeClr val="accent1">
                        <a:lumMod val="95000"/>
                      </a:schemeClr>
                    </a:solidFill>
                  </a:tcPr>
                </a:tc>
                <a:tc>
                  <a:txBody>
                    <a:bodyPr/>
                    <a:lstStyle/>
                    <a:p>
                      <a:pPr algn="ctr"/>
                      <a:r>
                        <a:rPr lang="en-US" sz="1200" b="1" dirty="0">
                          <a:solidFill>
                            <a:schemeClr val="tx1"/>
                          </a:solidFill>
                          <a:effectLst/>
                        </a:rPr>
                        <a:t>Don’t-Request</a:t>
                      </a:r>
                    </a:p>
                  </a:txBody>
                  <a:tcPr marL="57150" marR="57150" marB="28575" anchor="ctr">
                    <a:solidFill>
                      <a:schemeClr val="accent1">
                        <a:lumMod val="95000"/>
                      </a:schemeClr>
                    </a:solidFill>
                  </a:tcPr>
                </a:tc>
                <a:tc>
                  <a:txBody>
                    <a:bodyPr/>
                    <a:lstStyle/>
                    <a:p>
                      <a:pPr algn="ctr"/>
                      <a:r>
                        <a:rPr lang="en-US" sz="1200" dirty="0">
                          <a:solidFill>
                            <a:schemeClr val="tx1"/>
                          </a:solidFill>
                          <a:effectLst/>
                        </a:rPr>
                        <a:t>Do-Request</a:t>
                      </a:r>
                      <a:endParaRPr lang="en-US" sz="1200" b="0" dirty="0">
                        <a:solidFill>
                          <a:schemeClr val="tx1"/>
                        </a:solidFill>
                        <a:effectLst/>
                      </a:endParaRPr>
                    </a:p>
                  </a:txBody>
                  <a:tcPr marL="57150" marR="57150" marB="28575" anchor="ctr">
                    <a:solidFill>
                      <a:schemeClr val="accent1">
                        <a:lumMod val="95000"/>
                      </a:schemeClr>
                    </a:solidFill>
                  </a:tcPr>
                </a:tc>
                <a:extLst>
                  <a:ext uri="{0D108BD9-81ED-4DB2-BD59-A6C34878D82A}">
                    <a16:rowId xmlns:a16="http://schemas.microsoft.com/office/drawing/2014/main" val="1249055972"/>
                  </a:ext>
                </a:extLst>
              </a:tr>
              <a:tr h="244022">
                <a:tc>
                  <a:txBody>
                    <a:bodyPr/>
                    <a:lstStyle/>
                    <a:p>
                      <a:pPr algn="l"/>
                      <a:r>
                        <a:rPr lang="en-US" sz="1200" dirty="0">
                          <a:solidFill>
                            <a:schemeClr val="tx1"/>
                          </a:solidFill>
                          <a:effectLst/>
                        </a:rPr>
                        <a:t>SRAccessibleRoom</a:t>
                      </a:r>
                    </a:p>
                  </a:txBody>
                  <a:tcPr marL="57150" marR="57150" marT="19050" marB="19050" anchor="ctr">
                    <a:solidFill>
                      <a:srgbClr val="A6D1FF"/>
                    </a:solidFill>
                  </a:tcPr>
                </a:tc>
                <a:tc>
                  <a:txBody>
                    <a:bodyPr/>
                    <a:lstStyle/>
                    <a:p>
                      <a:pPr algn="ctr"/>
                      <a:r>
                        <a:rPr lang="en-US" sz="1200" dirty="0">
                          <a:solidFill>
                            <a:schemeClr val="tx1"/>
                          </a:solidFill>
                          <a:effectLst/>
                        </a:rPr>
                        <a:t>100.0</a:t>
                      </a:r>
                    </a:p>
                  </a:txBody>
                  <a:tcPr marL="57150" marR="57150" marT="19050" marB="19050" anchor="ctr">
                    <a:solidFill>
                      <a:srgbClr val="A6D1FF"/>
                    </a:solidFill>
                  </a:tcPr>
                </a:tc>
                <a:tc>
                  <a:txBody>
                    <a:bodyPr/>
                    <a:lstStyle/>
                    <a:p>
                      <a:pPr algn="ctr"/>
                      <a:r>
                        <a:rPr lang="en-US" sz="1200" dirty="0">
                          <a:solidFill>
                            <a:schemeClr val="tx1"/>
                          </a:solidFill>
                          <a:effectLst/>
                        </a:rPr>
                        <a:t>0.03208</a:t>
                      </a:r>
                    </a:p>
                  </a:txBody>
                  <a:tcPr marL="57150" marR="57150" marT="19050" marB="19050" anchor="ctr">
                    <a:solidFill>
                      <a:srgbClr val="A6D1FF"/>
                    </a:solidFill>
                  </a:tcPr>
                </a:tc>
                <a:extLst>
                  <a:ext uri="{0D108BD9-81ED-4DB2-BD59-A6C34878D82A}">
                    <a16:rowId xmlns:a16="http://schemas.microsoft.com/office/drawing/2014/main" val="3245653917"/>
                  </a:ext>
                </a:extLst>
              </a:tr>
              <a:tr h="244022">
                <a:tc>
                  <a:txBody>
                    <a:bodyPr/>
                    <a:lstStyle/>
                    <a:p>
                      <a:pPr algn="l"/>
                      <a:r>
                        <a:rPr lang="en-US" sz="1200" dirty="0">
                          <a:solidFill>
                            <a:schemeClr val="tx1"/>
                          </a:solidFill>
                          <a:effectLst/>
                        </a:rPr>
                        <a:t>SRAwayFromElevator</a:t>
                      </a:r>
                    </a:p>
                  </a:txBody>
                  <a:tcPr marL="57150" marR="57150" marT="19050" marB="19050" anchor="ctr">
                    <a:solidFill>
                      <a:schemeClr val="accent1">
                        <a:lumMod val="95000"/>
                      </a:schemeClr>
                    </a:solidFill>
                  </a:tcPr>
                </a:tc>
                <a:tc>
                  <a:txBody>
                    <a:bodyPr/>
                    <a:lstStyle/>
                    <a:p>
                      <a:pPr algn="ctr"/>
                      <a:r>
                        <a:rPr lang="en-US" sz="1200">
                          <a:solidFill>
                            <a:schemeClr val="tx1"/>
                          </a:solidFill>
                          <a:effectLst/>
                        </a:rPr>
                        <a:t>99.6</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0.35506</a:t>
                      </a:r>
                    </a:p>
                  </a:txBody>
                  <a:tcPr marL="57150" marR="57150" marT="19050" marB="19050" anchor="ctr">
                    <a:solidFill>
                      <a:schemeClr val="accent1">
                        <a:lumMod val="95000"/>
                      </a:schemeClr>
                    </a:solidFill>
                  </a:tcPr>
                </a:tc>
                <a:extLst>
                  <a:ext uri="{0D108BD9-81ED-4DB2-BD59-A6C34878D82A}">
                    <a16:rowId xmlns:a16="http://schemas.microsoft.com/office/drawing/2014/main" val="638807126"/>
                  </a:ext>
                </a:extLst>
              </a:tr>
              <a:tr h="244022">
                <a:tc>
                  <a:txBody>
                    <a:bodyPr/>
                    <a:lstStyle/>
                    <a:p>
                      <a:pPr algn="l"/>
                      <a:r>
                        <a:rPr lang="en-US" sz="1200">
                          <a:solidFill>
                            <a:schemeClr val="tx1"/>
                          </a:solidFill>
                          <a:effectLst/>
                        </a:rPr>
                        <a:t>SRBathtub</a:t>
                      </a:r>
                    </a:p>
                  </a:txBody>
                  <a:tcPr marL="57150" marR="57150" marT="19050" marB="19050" anchor="ctr">
                    <a:solidFill>
                      <a:srgbClr val="A6D1FF"/>
                    </a:solidFill>
                  </a:tcPr>
                </a:tc>
                <a:tc>
                  <a:txBody>
                    <a:bodyPr/>
                    <a:lstStyle/>
                    <a:p>
                      <a:pPr algn="ctr"/>
                      <a:r>
                        <a:rPr lang="en-US" sz="1200">
                          <a:solidFill>
                            <a:schemeClr val="tx1"/>
                          </a:solidFill>
                          <a:effectLst/>
                        </a:rPr>
                        <a:t>99.8</a:t>
                      </a:r>
                    </a:p>
                  </a:txBody>
                  <a:tcPr marL="57150" marR="57150" marT="19050" marB="19050" anchor="ctr">
                    <a:solidFill>
                      <a:srgbClr val="A6D1FF"/>
                    </a:solidFill>
                  </a:tcPr>
                </a:tc>
                <a:tc>
                  <a:txBody>
                    <a:bodyPr/>
                    <a:lstStyle/>
                    <a:p>
                      <a:pPr algn="ctr"/>
                      <a:r>
                        <a:rPr lang="en-US" sz="1200" dirty="0">
                          <a:solidFill>
                            <a:schemeClr val="tx1"/>
                          </a:solidFill>
                          <a:effectLst/>
                        </a:rPr>
                        <a:t>0.23956</a:t>
                      </a:r>
                    </a:p>
                  </a:txBody>
                  <a:tcPr marL="57150" marR="57150" marT="19050" marB="19050" anchor="ctr">
                    <a:solidFill>
                      <a:srgbClr val="A6D1FF"/>
                    </a:solidFill>
                  </a:tcPr>
                </a:tc>
                <a:extLst>
                  <a:ext uri="{0D108BD9-81ED-4DB2-BD59-A6C34878D82A}">
                    <a16:rowId xmlns:a16="http://schemas.microsoft.com/office/drawing/2014/main" val="2334383540"/>
                  </a:ext>
                </a:extLst>
              </a:tr>
              <a:tr h="244022">
                <a:tc>
                  <a:txBody>
                    <a:bodyPr/>
                    <a:lstStyle/>
                    <a:p>
                      <a:pPr algn="l"/>
                      <a:r>
                        <a:rPr lang="en-US" sz="1200" dirty="0">
                          <a:solidFill>
                            <a:schemeClr val="tx1"/>
                          </a:solidFill>
                          <a:effectLst/>
                        </a:rPr>
                        <a:t>SRCrib</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99.1</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0.91545</a:t>
                      </a:r>
                    </a:p>
                  </a:txBody>
                  <a:tcPr marL="57150" marR="57150" marT="19050" marB="19050" anchor="ctr">
                    <a:solidFill>
                      <a:schemeClr val="accent1">
                        <a:lumMod val="95000"/>
                      </a:schemeClr>
                    </a:solidFill>
                  </a:tcPr>
                </a:tc>
                <a:extLst>
                  <a:ext uri="{0D108BD9-81ED-4DB2-BD59-A6C34878D82A}">
                    <a16:rowId xmlns:a16="http://schemas.microsoft.com/office/drawing/2014/main" val="1599587657"/>
                  </a:ext>
                </a:extLst>
              </a:tr>
              <a:tr h="244022">
                <a:tc>
                  <a:txBody>
                    <a:bodyPr/>
                    <a:lstStyle/>
                    <a:p>
                      <a:pPr algn="l"/>
                      <a:r>
                        <a:rPr lang="en-US" sz="1200">
                          <a:solidFill>
                            <a:schemeClr val="tx1"/>
                          </a:solidFill>
                          <a:effectLst/>
                        </a:rPr>
                        <a:t>SRHighFloor</a:t>
                      </a:r>
                    </a:p>
                  </a:txBody>
                  <a:tcPr marL="57150" marR="57150" marT="19050" marB="19050" anchor="ctr">
                    <a:solidFill>
                      <a:srgbClr val="A6D1FF"/>
                    </a:solidFill>
                  </a:tcPr>
                </a:tc>
                <a:tc>
                  <a:txBody>
                    <a:bodyPr/>
                    <a:lstStyle/>
                    <a:p>
                      <a:pPr algn="ctr"/>
                      <a:r>
                        <a:rPr lang="en-US" sz="1200" dirty="0">
                          <a:solidFill>
                            <a:schemeClr val="tx1"/>
                          </a:solidFill>
                          <a:effectLst/>
                        </a:rPr>
                        <a:t>95.5</a:t>
                      </a:r>
                    </a:p>
                  </a:txBody>
                  <a:tcPr marL="57150" marR="57150" marT="19050" marB="19050" anchor="ctr">
                    <a:solidFill>
                      <a:srgbClr val="A6D1FF"/>
                    </a:solidFill>
                  </a:tcPr>
                </a:tc>
                <a:tc>
                  <a:txBody>
                    <a:bodyPr/>
                    <a:lstStyle/>
                    <a:p>
                      <a:pPr algn="ctr"/>
                      <a:r>
                        <a:rPr lang="en-US" sz="1200" dirty="0">
                          <a:solidFill>
                            <a:schemeClr val="tx1"/>
                          </a:solidFill>
                          <a:effectLst/>
                        </a:rPr>
                        <a:t>4.49169</a:t>
                      </a:r>
                    </a:p>
                  </a:txBody>
                  <a:tcPr marL="57150" marR="57150" marT="19050" marB="19050" anchor="ctr">
                    <a:solidFill>
                      <a:srgbClr val="A6D1FF"/>
                    </a:solidFill>
                  </a:tcPr>
                </a:tc>
                <a:extLst>
                  <a:ext uri="{0D108BD9-81ED-4DB2-BD59-A6C34878D82A}">
                    <a16:rowId xmlns:a16="http://schemas.microsoft.com/office/drawing/2014/main" val="3508694266"/>
                  </a:ext>
                </a:extLst>
              </a:tr>
              <a:tr h="244022">
                <a:tc>
                  <a:txBody>
                    <a:bodyPr/>
                    <a:lstStyle/>
                    <a:p>
                      <a:pPr algn="l"/>
                      <a:r>
                        <a:rPr lang="en-US" sz="1200">
                          <a:solidFill>
                            <a:schemeClr val="tx1"/>
                          </a:solidFill>
                          <a:effectLst/>
                        </a:rPr>
                        <a:t>SRKingSizeBed</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64.9</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35.10363</a:t>
                      </a:r>
                    </a:p>
                  </a:txBody>
                  <a:tcPr marL="57150" marR="57150" marT="19050" marB="19050" anchor="ctr">
                    <a:solidFill>
                      <a:schemeClr val="accent1">
                        <a:lumMod val="95000"/>
                      </a:schemeClr>
                    </a:solidFill>
                  </a:tcPr>
                </a:tc>
                <a:extLst>
                  <a:ext uri="{0D108BD9-81ED-4DB2-BD59-A6C34878D82A}">
                    <a16:rowId xmlns:a16="http://schemas.microsoft.com/office/drawing/2014/main" val="3029457726"/>
                  </a:ext>
                </a:extLst>
              </a:tr>
              <a:tr h="244022">
                <a:tc>
                  <a:txBody>
                    <a:bodyPr/>
                    <a:lstStyle/>
                    <a:p>
                      <a:pPr algn="l"/>
                      <a:r>
                        <a:rPr lang="en-US" sz="1200">
                          <a:solidFill>
                            <a:schemeClr val="tx1"/>
                          </a:solidFill>
                          <a:effectLst/>
                        </a:rPr>
                        <a:t>SRLowFloor</a:t>
                      </a:r>
                    </a:p>
                  </a:txBody>
                  <a:tcPr marL="57150" marR="57150" marT="19050" marB="19050" anchor="ctr">
                    <a:solidFill>
                      <a:srgbClr val="A6D1FF"/>
                    </a:solidFill>
                  </a:tcPr>
                </a:tc>
                <a:tc>
                  <a:txBody>
                    <a:bodyPr/>
                    <a:lstStyle/>
                    <a:p>
                      <a:pPr algn="ctr"/>
                      <a:r>
                        <a:rPr lang="en-US" sz="1200">
                          <a:solidFill>
                            <a:schemeClr val="tx1"/>
                          </a:solidFill>
                          <a:effectLst/>
                        </a:rPr>
                        <a:t>99.9</a:t>
                      </a:r>
                    </a:p>
                  </a:txBody>
                  <a:tcPr marL="57150" marR="57150" marT="19050" marB="19050" anchor="ctr">
                    <a:solidFill>
                      <a:srgbClr val="A6D1FF"/>
                    </a:solidFill>
                  </a:tcPr>
                </a:tc>
                <a:tc>
                  <a:txBody>
                    <a:bodyPr/>
                    <a:lstStyle/>
                    <a:p>
                      <a:pPr algn="ctr"/>
                      <a:r>
                        <a:rPr lang="en-US" sz="1200" dirty="0">
                          <a:solidFill>
                            <a:schemeClr val="tx1"/>
                          </a:solidFill>
                          <a:effectLst/>
                        </a:rPr>
                        <a:t>0.12192</a:t>
                      </a:r>
                    </a:p>
                  </a:txBody>
                  <a:tcPr marL="57150" marR="57150" marT="19050" marB="19050" anchor="ctr">
                    <a:solidFill>
                      <a:srgbClr val="A6D1FF"/>
                    </a:solidFill>
                  </a:tcPr>
                </a:tc>
                <a:extLst>
                  <a:ext uri="{0D108BD9-81ED-4DB2-BD59-A6C34878D82A}">
                    <a16:rowId xmlns:a16="http://schemas.microsoft.com/office/drawing/2014/main" val="117222685"/>
                  </a:ext>
                </a:extLst>
              </a:tr>
              <a:tr h="244022">
                <a:tc>
                  <a:txBody>
                    <a:bodyPr/>
                    <a:lstStyle/>
                    <a:p>
                      <a:pPr algn="l"/>
                      <a:r>
                        <a:rPr lang="en-US" sz="1200">
                          <a:solidFill>
                            <a:schemeClr val="tx1"/>
                          </a:solidFill>
                          <a:effectLst/>
                        </a:rPr>
                        <a:t>SRMediumFloor</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99.9</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0.07914</a:t>
                      </a:r>
                    </a:p>
                  </a:txBody>
                  <a:tcPr marL="57150" marR="57150" marT="19050" marB="19050" anchor="ctr">
                    <a:solidFill>
                      <a:schemeClr val="accent1">
                        <a:lumMod val="95000"/>
                      </a:schemeClr>
                    </a:solidFill>
                  </a:tcPr>
                </a:tc>
                <a:extLst>
                  <a:ext uri="{0D108BD9-81ED-4DB2-BD59-A6C34878D82A}">
                    <a16:rowId xmlns:a16="http://schemas.microsoft.com/office/drawing/2014/main" val="3170606411"/>
                  </a:ext>
                </a:extLst>
              </a:tr>
              <a:tr h="244022">
                <a:tc>
                  <a:txBody>
                    <a:bodyPr/>
                    <a:lstStyle/>
                    <a:p>
                      <a:pPr algn="l"/>
                      <a:r>
                        <a:rPr lang="en-US" sz="1200">
                          <a:solidFill>
                            <a:schemeClr val="tx1"/>
                          </a:solidFill>
                          <a:effectLst/>
                        </a:rPr>
                        <a:t>SRNearElevator</a:t>
                      </a:r>
                    </a:p>
                  </a:txBody>
                  <a:tcPr marL="57150" marR="57150" marT="19050" marB="19050" anchor="ctr">
                    <a:solidFill>
                      <a:srgbClr val="A6D1FF"/>
                    </a:solidFill>
                  </a:tcPr>
                </a:tc>
                <a:tc>
                  <a:txBody>
                    <a:bodyPr/>
                    <a:lstStyle/>
                    <a:p>
                      <a:pPr algn="ctr"/>
                      <a:r>
                        <a:rPr lang="en-US" sz="1200">
                          <a:solidFill>
                            <a:schemeClr val="tx1"/>
                          </a:solidFill>
                          <a:effectLst/>
                        </a:rPr>
                        <a:t>100.0</a:t>
                      </a:r>
                    </a:p>
                  </a:txBody>
                  <a:tcPr marL="57150" marR="57150" marT="19050" marB="19050" anchor="ctr">
                    <a:solidFill>
                      <a:srgbClr val="A6D1FF"/>
                    </a:solidFill>
                  </a:tcPr>
                </a:tc>
                <a:tc>
                  <a:txBody>
                    <a:bodyPr/>
                    <a:lstStyle/>
                    <a:p>
                      <a:pPr algn="ctr"/>
                      <a:r>
                        <a:rPr lang="en-US" sz="1200" dirty="0">
                          <a:solidFill>
                            <a:schemeClr val="tx1"/>
                          </a:solidFill>
                          <a:effectLst/>
                        </a:rPr>
                        <a:t>0.04064</a:t>
                      </a:r>
                    </a:p>
                  </a:txBody>
                  <a:tcPr marL="57150" marR="57150" marT="19050" marB="19050" anchor="ctr">
                    <a:solidFill>
                      <a:srgbClr val="A6D1FF"/>
                    </a:solidFill>
                  </a:tcPr>
                </a:tc>
                <a:extLst>
                  <a:ext uri="{0D108BD9-81ED-4DB2-BD59-A6C34878D82A}">
                    <a16:rowId xmlns:a16="http://schemas.microsoft.com/office/drawing/2014/main" val="2981433914"/>
                  </a:ext>
                </a:extLst>
              </a:tr>
              <a:tr h="244022">
                <a:tc>
                  <a:txBody>
                    <a:bodyPr/>
                    <a:lstStyle/>
                    <a:p>
                      <a:pPr algn="l"/>
                      <a:r>
                        <a:rPr lang="en-US" sz="1200">
                          <a:solidFill>
                            <a:schemeClr val="tx1"/>
                          </a:solidFill>
                          <a:effectLst/>
                        </a:rPr>
                        <a:t>SRNoAlcoholInMiniBar</a:t>
                      </a:r>
                    </a:p>
                  </a:txBody>
                  <a:tcPr marL="57150" marR="57150" marT="19050" marB="19050" anchor="ctr">
                    <a:solidFill>
                      <a:schemeClr val="accent1">
                        <a:lumMod val="95000"/>
                      </a:schemeClr>
                    </a:solidFill>
                  </a:tcPr>
                </a:tc>
                <a:tc>
                  <a:txBody>
                    <a:bodyPr/>
                    <a:lstStyle/>
                    <a:p>
                      <a:pPr algn="ctr"/>
                      <a:r>
                        <a:rPr lang="en-US" sz="1200">
                          <a:solidFill>
                            <a:schemeClr val="tx1"/>
                          </a:solidFill>
                          <a:effectLst/>
                        </a:rPr>
                        <a:t>100.0</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0.00428</a:t>
                      </a:r>
                    </a:p>
                  </a:txBody>
                  <a:tcPr marL="57150" marR="57150" marT="19050" marB="19050" anchor="ctr">
                    <a:solidFill>
                      <a:schemeClr val="accent1">
                        <a:lumMod val="95000"/>
                      </a:schemeClr>
                    </a:solidFill>
                  </a:tcPr>
                </a:tc>
                <a:extLst>
                  <a:ext uri="{0D108BD9-81ED-4DB2-BD59-A6C34878D82A}">
                    <a16:rowId xmlns:a16="http://schemas.microsoft.com/office/drawing/2014/main" val="1497730224"/>
                  </a:ext>
                </a:extLst>
              </a:tr>
              <a:tr h="244022">
                <a:tc>
                  <a:txBody>
                    <a:bodyPr/>
                    <a:lstStyle/>
                    <a:p>
                      <a:pPr algn="l"/>
                      <a:r>
                        <a:rPr lang="en-US" sz="1200" dirty="0">
                          <a:solidFill>
                            <a:schemeClr val="tx1"/>
                          </a:solidFill>
                          <a:effectLst/>
                        </a:rPr>
                        <a:t>SRQuietRoom</a:t>
                      </a:r>
                    </a:p>
                  </a:txBody>
                  <a:tcPr marL="57150" marR="57150" marT="19050" marB="19050" anchor="ctr">
                    <a:solidFill>
                      <a:srgbClr val="A6D1FF"/>
                    </a:solidFill>
                  </a:tcPr>
                </a:tc>
                <a:tc>
                  <a:txBody>
                    <a:bodyPr/>
                    <a:lstStyle/>
                    <a:p>
                      <a:pPr algn="ctr"/>
                      <a:r>
                        <a:rPr lang="en-US" sz="1200" dirty="0">
                          <a:solidFill>
                            <a:schemeClr val="tx1"/>
                          </a:solidFill>
                          <a:effectLst/>
                        </a:rPr>
                        <a:t>91.2</a:t>
                      </a:r>
                    </a:p>
                  </a:txBody>
                  <a:tcPr marL="57150" marR="57150" marT="19050" marB="19050" anchor="ctr">
                    <a:solidFill>
                      <a:srgbClr val="A6D1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effectLst/>
                        </a:rPr>
                        <a:t>8.77163</a:t>
                      </a:r>
                    </a:p>
                  </a:txBody>
                  <a:tcPr marL="57150" marR="57150" marT="19050" marB="19050" anchor="ctr">
                    <a:solidFill>
                      <a:srgbClr val="A6D1FF"/>
                    </a:solidFill>
                  </a:tcPr>
                </a:tc>
                <a:extLst>
                  <a:ext uri="{0D108BD9-81ED-4DB2-BD59-A6C34878D82A}">
                    <a16:rowId xmlns:a16="http://schemas.microsoft.com/office/drawing/2014/main" val="3511708697"/>
                  </a:ext>
                </a:extLst>
              </a:tr>
              <a:tr h="244022">
                <a:tc>
                  <a:txBody>
                    <a:bodyPr/>
                    <a:lstStyle/>
                    <a:p>
                      <a:pPr algn="l"/>
                      <a:r>
                        <a:rPr lang="en-US" sz="1200">
                          <a:solidFill>
                            <a:schemeClr val="tx1"/>
                          </a:solidFill>
                          <a:effectLst/>
                        </a:rPr>
                        <a:t>SRShower</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99.8</a:t>
                      </a:r>
                    </a:p>
                  </a:txBody>
                  <a:tcPr marL="57150" marR="57150" marT="19050" marB="19050" anchor="ctr">
                    <a:solidFill>
                      <a:schemeClr val="accent1">
                        <a:lumMod val="95000"/>
                      </a:schemeClr>
                    </a:solidFill>
                  </a:tcPr>
                </a:tc>
                <a:tc>
                  <a:txBody>
                    <a:bodyPr/>
                    <a:lstStyle/>
                    <a:p>
                      <a:pPr algn="ctr"/>
                      <a:r>
                        <a:rPr lang="en-US" sz="1200" dirty="0">
                          <a:solidFill>
                            <a:schemeClr val="tx1"/>
                          </a:solidFill>
                          <a:effectLst/>
                        </a:rPr>
                        <a:t>0.17111</a:t>
                      </a:r>
                    </a:p>
                  </a:txBody>
                  <a:tcPr marL="57150" marR="57150" marT="19050" marB="19050" anchor="ctr">
                    <a:solidFill>
                      <a:schemeClr val="accent1">
                        <a:lumMod val="95000"/>
                      </a:schemeClr>
                    </a:solidFill>
                  </a:tcPr>
                </a:tc>
                <a:extLst>
                  <a:ext uri="{0D108BD9-81ED-4DB2-BD59-A6C34878D82A}">
                    <a16:rowId xmlns:a16="http://schemas.microsoft.com/office/drawing/2014/main" val="2005064131"/>
                  </a:ext>
                </a:extLst>
              </a:tr>
              <a:tr h="244022">
                <a:tc>
                  <a:txBody>
                    <a:bodyPr/>
                    <a:lstStyle/>
                    <a:p>
                      <a:pPr algn="l"/>
                      <a:r>
                        <a:rPr lang="en-US" sz="1200">
                          <a:solidFill>
                            <a:schemeClr val="tx1"/>
                          </a:solidFill>
                          <a:effectLst/>
                        </a:rPr>
                        <a:t>SRTwinBed</a:t>
                      </a:r>
                    </a:p>
                  </a:txBody>
                  <a:tcPr marL="57150" marR="57150" marT="19050" marB="19050" anchor="ctr">
                    <a:solidFill>
                      <a:srgbClr val="A6D1FF"/>
                    </a:solidFill>
                  </a:tcPr>
                </a:tc>
                <a:tc>
                  <a:txBody>
                    <a:bodyPr/>
                    <a:lstStyle/>
                    <a:p>
                      <a:pPr algn="ctr"/>
                      <a:r>
                        <a:rPr lang="en-US" sz="1200" dirty="0">
                          <a:solidFill>
                            <a:schemeClr val="tx1"/>
                          </a:solidFill>
                          <a:effectLst/>
                        </a:rPr>
                        <a:t>87.3</a:t>
                      </a:r>
                    </a:p>
                  </a:txBody>
                  <a:tcPr marL="57150" marR="57150" marT="19050" marB="19050" anchor="ctr">
                    <a:solidFill>
                      <a:srgbClr val="A6D1FF"/>
                    </a:solidFill>
                  </a:tcPr>
                </a:tc>
                <a:tc>
                  <a:txBody>
                    <a:bodyPr/>
                    <a:lstStyle/>
                    <a:p>
                      <a:pPr algn="ctr"/>
                      <a:r>
                        <a:rPr lang="en-US" sz="1200" dirty="0">
                          <a:solidFill>
                            <a:schemeClr val="tx1"/>
                          </a:solidFill>
                          <a:effectLst/>
                        </a:rPr>
                        <a:t>12.69223</a:t>
                      </a:r>
                    </a:p>
                  </a:txBody>
                  <a:tcPr marL="57150" marR="57150" marT="19050" marB="19050" anchor="ctr">
                    <a:solidFill>
                      <a:srgbClr val="A6D1FF"/>
                    </a:solidFill>
                  </a:tcPr>
                </a:tc>
                <a:extLst>
                  <a:ext uri="{0D108BD9-81ED-4DB2-BD59-A6C34878D82A}">
                    <a16:rowId xmlns:a16="http://schemas.microsoft.com/office/drawing/2014/main" val="653937200"/>
                  </a:ext>
                </a:extLst>
              </a:tr>
            </a:tbl>
          </a:graphicData>
        </a:graphic>
      </p:graphicFrame>
      <p:sp>
        <p:nvSpPr>
          <p:cNvPr id="4" name="Title 2">
            <a:extLst>
              <a:ext uri="{FF2B5EF4-FFF2-40B4-BE49-F238E27FC236}">
                <a16:creationId xmlns:a16="http://schemas.microsoft.com/office/drawing/2014/main" id="{4A8EC7C7-9E2A-50B8-EA18-74C7F19A4BB3}"/>
              </a:ext>
            </a:extLst>
          </p:cNvPr>
          <p:cNvSpPr txBox="1">
            <a:spLocks/>
          </p:cNvSpPr>
          <p:nvPr/>
        </p:nvSpPr>
        <p:spPr>
          <a:xfrm>
            <a:off x="713250" y="47729"/>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INSIGHTS</a:t>
            </a:r>
          </a:p>
        </p:txBody>
      </p:sp>
      <p:graphicFrame>
        <p:nvGraphicFramePr>
          <p:cNvPr id="5" name="Diagram 4">
            <a:extLst>
              <a:ext uri="{FF2B5EF4-FFF2-40B4-BE49-F238E27FC236}">
                <a16:creationId xmlns:a16="http://schemas.microsoft.com/office/drawing/2014/main" id="{E54F75D0-7177-798D-5B84-979FFFA1672D}"/>
              </a:ext>
            </a:extLst>
          </p:cNvPr>
          <p:cNvGraphicFramePr/>
          <p:nvPr>
            <p:extLst>
              <p:ext uri="{D42A27DB-BD31-4B8C-83A1-F6EECF244321}">
                <p14:modId xmlns:p14="http://schemas.microsoft.com/office/powerpoint/2010/main" val="2807045013"/>
              </p:ext>
            </p:extLst>
          </p:nvPr>
        </p:nvGraphicFramePr>
        <p:xfrm>
          <a:off x="0" y="4617720"/>
          <a:ext cx="8858250" cy="47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CB1BDBA-4D33-93AF-4EFC-3600720F2462}"/>
              </a:ext>
            </a:extLst>
          </p:cNvPr>
          <p:cNvSpPr txBox="1"/>
          <p:nvPr/>
        </p:nvSpPr>
        <p:spPr>
          <a:xfrm>
            <a:off x="8859948" y="4835723"/>
            <a:ext cx="284052" cy="307777"/>
          </a:xfrm>
          <a:prstGeom prst="rect">
            <a:avLst/>
          </a:prstGeom>
          <a:noFill/>
        </p:spPr>
        <p:txBody>
          <a:bodyPr wrap="none" rtlCol="0">
            <a:spAutoFit/>
          </a:bodyPr>
          <a:lstStyle/>
          <a:p>
            <a:r>
              <a:rPr lang="en-US" dirty="0"/>
              <a:t>8</a:t>
            </a:r>
          </a:p>
        </p:txBody>
      </p:sp>
    </p:spTree>
    <p:extLst>
      <p:ext uri="{BB962C8B-B14F-4D97-AF65-F5344CB8AC3E}">
        <p14:creationId xmlns:p14="http://schemas.microsoft.com/office/powerpoint/2010/main" val="1265439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C1B8BA6-4E1F-3413-D220-85B222D07AE3}"/>
              </a:ext>
            </a:extLst>
          </p:cNvPr>
          <p:cNvSpPr txBox="1">
            <a:spLocks/>
          </p:cNvSpPr>
          <p:nvPr/>
        </p:nvSpPr>
        <p:spPr>
          <a:xfrm>
            <a:off x="160024" y="82990"/>
            <a:ext cx="9109706"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t>MODEL PERFORMANCE: </a:t>
            </a:r>
            <a:r>
              <a:rPr lang="en-US" sz="1800" b="1" dirty="0">
                <a:solidFill>
                  <a:schemeClr val="tx1"/>
                </a:solidFill>
              </a:rPr>
              <a:t>Multiple Linear Regression (MLR) and K-NN Regression </a:t>
            </a:r>
          </a:p>
          <a:p>
            <a:pPr algn="ctr"/>
            <a:endParaRPr lang="en-US" sz="1800" dirty="0">
              <a:solidFill>
                <a:schemeClr val="tx1"/>
              </a:solidFill>
            </a:endParaRPr>
          </a:p>
          <a:p>
            <a:pPr algn="ctr"/>
            <a:endParaRPr lang="en-US" sz="1600" b="1" dirty="0"/>
          </a:p>
        </p:txBody>
      </p:sp>
      <p:graphicFrame>
        <p:nvGraphicFramePr>
          <p:cNvPr id="4" name="Table 3">
            <a:extLst>
              <a:ext uri="{FF2B5EF4-FFF2-40B4-BE49-F238E27FC236}">
                <a16:creationId xmlns:a16="http://schemas.microsoft.com/office/drawing/2014/main" id="{52A18976-D2F4-A3AD-1271-536E0E367523}"/>
              </a:ext>
            </a:extLst>
          </p:cNvPr>
          <p:cNvGraphicFramePr>
            <a:graphicFrameLocks noGrp="1"/>
          </p:cNvGraphicFramePr>
          <p:nvPr>
            <p:extLst>
              <p:ext uri="{D42A27DB-BD31-4B8C-83A1-F6EECF244321}">
                <p14:modId xmlns:p14="http://schemas.microsoft.com/office/powerpoint/2010/main" val="2719037682"/>
              </p:ext>
            </p:extLst>
          </p:nvPr>
        </p:nvGraphicFramePr>
        <p:xfrm>
          <a:off x="0" y="579490"/>
          <a:ext cx="4937760" cy="2042160"/>
        </p:xfrm>
        <a:graphic>
          <a:graphicData uri="http://schemas.openxmlformats.org/drawingml/2006/table">
            <a:tbl>
              <a:tblPr firstRow="1" bandRow="1">
                <a:tableStyleId>{4E38C439-E7B2-4FB9-9F5A-CBCAD1995E60}</a:tableStyleId>
              </a:tblPr>
              <a:tblGrid>
                <a:gridCol w="1645920">
                  <a:extLst>
                    <a:ext uri="{9D8B030D-6E8A-4147-A177-3AD203B41FA5}">
                      <a16:colId xmlns:a16="http://schemas.microsoft.com/office/drawing/2014/main" val="3487621237"/>
                    </a:ext>
                  </a:extLst>
                </a:gridCol>
                <a:gridCol w="1645920">
                  <a:extLst>
                    <a:ext uri="{9D8B030D-6E8A-4147-A177-3AD203B41FA5}">
                      <a16:colId xmlns:a16="http://schemas.microsoft.com/office/drawing/2014/main" val="2486292728"/>
                    </a:ext>
                  </a:extLst>
                </a:gridCol>
                <a:gridCol w="1645920">
                  <a:extLst>
                    <a:ext uri="{9D8B030D-6E8A-4147-A177-3AD203B41FA5}">
                      <a16:colId xmlns:a16="http://schemas.microsoft.com/office/drawing/2014/main" val="1643307208"/>
                    </a:ext>
                  </a:extLst>
                </a:gridCol>
              </a:tblGrid>
              <a:tr h="409700">
                <a:tc>
                  <a:txBody>
                    <a:bodyPr/>
                    <a:lstStyle/>
                    <a:p>
                      <a:pPr algn="ctr"/>
                      <a:r>
                        <a:rPr lang="en-US" dirty="0">
                          <a:solidFill>
                            <a:schemeClr val="tx1"/>
                          </a:solidFill>
                        </a:rPr>
                        <a:t>Evaluation</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Multiple Linear Regression (MLR</a:t>
                      </a:r>
                      <a:endParaRPr lang="en-US"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K-NN Regression </a:t>
                      </a:r>
                    </a:p>
                    <a:p>
                      <a:pPr algn="ctr"/>
                      <a:endParaRPr lang="en-US" dirty="0"/>
                    </a:p>
                  </a:txBody>
                  <a:tcPr>
                    <a:solidFill>
                      <a:schemeClr val="bg1"/>
                    </a:solidFill>
                  </a:tcPr>
                </a:tc>
                <a:extLst>
                  <a:ext uri="{0D108BD9-81ED-4DB2-BD59-A6C34878D82A}">
                    <a16:rowId xmlns:a16="http://schemas.microsoft.com/office/drawing/2014/main" val="989828925"/>
                  </a:ext>
                </a:extLst>
              </a:tr>
              <a:tr h="241000">
                <a:tc>
                  <a:txBody>
                    <a:bodyPr/>
                    <a:lstStyle/>
                    <a:p>
                      <a:pPr algn="ctr"/>
                      <a:r>
                        <a:rPr lang="en-US" dirty="0"/>
                        <a:t>ME</a:t>
                      </a:r>
                    </a:p>
                  </a:txBody>
                  <a:tcPr>
                    <a:solidFill>
                      <a:srgbClr val="A6D1FF"/>
                    </a:solidFill>
                  </a:tcPr>
                </a:tc>
                <a:tc>
                  <a:txBody>
                    <a:bodyPr/>
                    <a:lstStyle/>
                    <a:p>
                      <a:pPr algn="ctr"/>
                      <a:r>
                        <a:rPr lang="en-US" dirty="0"/>
                        <a:t>0.257</a:t>
                      </a:r>
                    </a:p>
                  </a:txBody>
                  <a:tcPr>
                    <a:solidFill>
                      <a:srgbClr val="A6D1FF"/>
                    </a:solidFill>
                  </a:tcPr>
                </a:tc>
                <a:tc>
                  <a:txBody>
                    <a:bodyPr/>
                    <a:lstStyle/>
                    <a:p>
                      <a:pPr algn="ctr"/>
                      <a:r>
                        <a:rPr lang="en-US" dirty="0"/>
                        <a:t>-2.45</a:t>
                      </a:r>
                    </a:p>
                  </a:txBody>
                  <a:tcPr>
                    <a:solidFill>
                      <a:srgbClr val="A6D1FF"/>
                    </a:solidFill>
                  </a:tcPr>
                </a:tc>
                <a:extLst>
                  <a:ext uri="{0D108BD9-81ED-4DB2-BD59-A6C34878D82A}">
                    <a16:rowId xmlns:a16="http://schemas.microsoft.com/office/drawing/2014/main" val="3404428852"/>
                  </a:ext>
                </a:extLst>
              </a:tr>
              <a:tr h="241000">
                <a:tc>
                  <a:txBody>
                    <a:bodyPr/>
                    <a:lstStyle/>
                    <a:p>
                      <a:pPr algn="ctr"/>
                      <a:r>
                        <a:rPr lang="en-US" dirty="0"/>
                        <a:t>RMSE</a:t>
                      </a:r>
                    </a:p>
                  </a:txBody>
                  <a:tcPr>
                    <a:solidFill>
                      <a:schemeClr val="bg1"/>
                    </a:solidFill>
                  </a:tcPr>
                </a:tc>
                <a:tc>
                  <a:txBody>
                    <a:bodyPr/>
                    <a:lstStyle/>
                    <a:p>
                      <a:pPr algn="ctr"/>
                      <a:r>
                        <a:rPr lang="en-US" dirty="0"/>
                        <a:t>64.2</a:t>
                      </a:r>
                    </a:p>
                  </a:txBody>
                  <a:tcPr>
                    <a:solidFill>
                      <a:schemeClr val="bg1"/>
                    </a:solidFill>
                  </a:tcPr>
                </a:tc>
                <a:tc>
                  <a:txBody>
                    <a:bodyPr/>
                    <a:lstStyle/>
                    <a:p>
                      <a:pPr algn="ctr"/>
                      <a:r>
                        <a:rPr lang="en-US" dirty="0"/>
                        <a:t>30.8</a:t>
                      </a:r>
                    </a:p>
                  </a:txBody>
                  <a:tcPr>
                    <a:solidFill>
                      <a:schemeClr val="bg1"/>
                    </a:solidFill>
                  </a:tcPr>
                </a:tc>
                <a:extLst>
                  <a:ext uri="{0D108BD9-81ED-4DB2-BD59-A6C34878D82A}">
                    <a16:rowId xmlns:a16="http://schemas.microsoft.com/office/drawing/2014/main" val="3954938566"/>
                  </a:ext>
                </a:extLst>
              </a:tr>
              <a:tr h="241000">
                <a:tc>
                  <a:txBody>
                    <a:bodyPr/>
                    <a:lstStyle/>
                    <a:p>
                      <a:pPr algn="ctr"/>
                      <a:r>
                        <a:rPr lang="en-US" dirty="0"/>
                        <a:t>MAE</a:t>
                      </a:r>
                    </a:p>
                  </a:txBody>
                  <a:tcPr>
                    <a:solidFill>
                      <a:srgbClr val="A6D1FF"/>
                    </a:solidFill>
                  </a:tcPr>
                </a:tc>
                <a:tc>
                  <a:txBody>
                    <a:bodyPr/>
                    <a:lstStyle/>
                    <a:p>
                      <a:pPr algn="ctr"/>
                      <a:r>
                        <a:rPr lang="en-US" dirty="0"/>
                        <a:t>41.3</a:t>
                      </a:r>
                    </a:p>
                  </a:txBody>
                  <a:tcPr>
                    <a:solidFill>
                      <a:srgbClr val="A6D1FF"/>
                    </a:solidFill>
                  </a:tcPr>
                </a:tc>
                <a:tc>
                  <a:txBody>
                    <a:bodyPr/>
                    <a:lstStyle/>
                    <a:p>
                      <a:pPr algn="ctr"/>
                      <a:r>
                        <a:rPr lang="en-US" dirty="0"/>
                        <a:t>14.3</a:t>
                      </a:r>
                    </a:p>
                  </a:txBody>
                  <a:tcPr>
                    <a:solidFill>
                      <a:srgbClr val="A6D1FF"/>
                    </a:solidFill>
                  </a:tcPr>
                </a:tc>
                <a:extLst>
                  <a:ext uri="{0D108BD9-81ED-4DB2-BD59-A6C34878D82A}">
                    <a16:rowId xmlns:a16="http://schemas.microsoft.com/office/drawing/2014/main" val="1995158194"/>
                  </a:ext>
                </a:extLst>
              </a:tr>
              <a:tr h="241000">
                <a:tc>
                  <a:txBody>
                    <a:bodyPr/>
                    <a:lstStyle/>
                    <a:p>
                      <a:pPr algn="ctr"/>
                      <a:r>
                        <a:rPr lang="en-US" dirty="0"/>
                        <a:t>MPE</a:t>
                      </a:r>
                    </a:p>
                  </a:txBody>
                  <a:tcPr>
                    <a:solidFill>
                      <a:schemeClr val="bg1"/>
                    </a:solidFill>
                  </a:tcPr>
                </a:tc>
                <a:tc>
                  <a:txBody>
                    <a:bodyPr/>
                    <a:lstStyle/>
                    <a:p>
                      <a:pPr algn="ctr"/>
                      <a:r>
                        <a:rPr lang="en-US" dirty="0"/>
                        <a:t>0.0297</a:t>
                      </a:r>
                    </a:p>
                  </a:txBody>
                  <a:tcPr>
                    <a:solidFill>
                      <a:schemeClr val="bg1"/>
                    </a:solidFill>
                  </a:tcPr>
                </a:tc>
                <a:tc>
                  <a:txBody>
                    <a:bodyPr/>
                    <a:lstStyle/>
                    <a:p>
                      <a:pPr algn="ctr"/>
                      <a:r>
                        <a:rPr lang="en-US" dirty="0"/>
                        <a:t>-0.0826</a:t>
                      </a:r>
                    </a:p>
                  </a:txBody>
                  <a:tcPr>
                    <a:solidFill>
                      <a:schemeClr val="bg1"/>
                    </a:solidFill>
                  </a:tcPr>
                </a:tc>
                <a:extLst>
                  <a:ext uri="{0D108BD9-81ED-4DB2-BD59-A6C34878D82A}">
                    <a16:rowId xmlns:a16="http://schemas.microsoft.com/office/drawing/2014/main" val="2262519063"/>
                  </a:ext>
                </a:extLst>
              </a:tr>
              <a:tr h="241000">
                <a:tc>
                  <a:txBody>
                    <a:bodyPr/>
                    <a:lstStyle/>
                    <a:p>
                      <a:pPr algn="ctr"/>
                      <a:r>
                        <a:rPr lang="en-US" dirty="0"/>
                        <a:t>MAPE</a:t>
                      </a:r>
                    </a:p>
                  </a:txBody>
                  <a:tcPr>
                    <a:solidFill>
                      <a:schemeClr val="bg1"/>
                    </a:solidFill>
                  </a:tcPr>
                </a:tc>
                <a:tc>
                  <a:txBody>
                    <a:bodyPr/>
                    <a:lstStyle/>
                    <a:p>
                      <a:pPr algn="ctr"/>
                      <a:r>
                        <a:rPr lang="en-US" dirty="0"/>
                        <a:t>12.4</a:t>
                      </a:r>
                    </a:p>
                  </a:txBody>
                  <a:tcPr>
                    <a:solidFill>
                      <a:schemeClr val="bg1"/>
                    </a:solidFill>
                  </a:tcPr>
                </a:tc>
                <a:tc>
                  <a:txBody>
                    <a:bodyPr/>
                    <a:lstStyle/>
                    <a:p>
                      <a:pPr algn="ctr"/>
                      <a:r>
                        <a:rPr lang="en-US" dirty="0"/>
                        <a:t>3.57</a:t>
                      </a:r>
                    </a:p>
                  </a:txBody>
                  <a:tcPr>
                    <a:solidFill>
                      <a:schemeClr val="bg1"/>
                    </a:solidFill>
                  </a:tcPr>
                </a:tc>
                <a:extLst>
                  <a:ext uri="{0D108BD9-81ED-4DB2-BD59-A6C34878D82A}">
                    <a16:rowId xmlns:a16="http://schemas.microsoft.com/office/drawing/2014/main" val="921001662"/>
                  </a:ext>
                </a:extLst>
              </a:tr>
            </a:tbl>
          </a:graphicData>
        </a:graphic>
      </p:graphicFrame>
      <p:pic>
        <p:nvPicPr>
          <p:cNvPr id="6" name="Picture 5" descr="A diagram of a scatter plot&#10;&#10;Description automatically generated">
            <a:extLst>
              <a:ext uri="{FF2B5EF4-FFF2-40B4-BE49-F238E27FC236}">
                <a16:creationId xmlns:a16="http://schemas.microsoft.com/office/drawing/2014/main" id="{E8CF8E44-37DE-8860-2DCF-87D4C8E882E7}"/>
              </a:ext>
            </a:extLst>
          </p:cNvPr>
          <p:cNvPicPr>
            <a:picLocks noChangeAspect="1"/>
          </p:cNvPicPr>
          <p:nvPr/>
        </p:nvPicPr>
        <p:blipFill>
          <a:blip r:embed="rId3"/>
          <a:stretch>
            <a:fillRect/>
          </a:stretch>
        </p:blipFill>
        <p:spPr>
          <a:xfrm>
            <a:off x="307880" y="2583550"/>
            <a:ext cx="4321999" cy="2548149"/>
          </a:xfrm>
          <a:prstGeom prst="rect">
            <a:avLst/>
          </a:prstGeom>
        </p:spPr>
      </p:pic>
      <p:pic>
        <p:nvPicPr>
          <p:cNvPr id="8" name="Picture 7" descr="A diagram of a graph&#10;&#10;Description automatically generated">
            <a:extLst>
              <a:ext uri="{FF2B5EF4-FFF2-40B4-BE49-F238E27FC236}">
                <a16:creationId xmlns:a16="http://schemas.microsoft.com/office/drawing/2014/main" id="{17754483-79ED-8774-9B66-DCBA9EDC6055}"/>
              </a:ext>
            </a:extLst>
          </p:cNvPr>
          <p:cNvPicPr>
            <a:picLocks noChangeAspect="1"/>
          </p:cNvPicPr>
          <p:nvPr/>
        </p:nvPicPr>
        <p:blipFill>
          <a:blip r:embed="rId4"/>
          <a:stretch>
            <a:fillRect/>
          </a:stretch>
        </p:blipFill>
        <p:spPr>
          <a:xfrm>
            <a:off x="4629879" y="2571750"/>
            <a:ext cx="4381235" cy="2571750"/>
          </a:xfrm>
          <a:prstGeom prst="rect">
            <a:avLst/>
          </a:prstGeom>
        </p:spPr>
      </p:pic>
      <p:cxnSp>
        <p:nvCxnSpPr>
          <p:cNvPr id="14" name="Straight Connector 13">
            <a:extLst>
              <a:ext uri="{FF2B5EF4-FFF2-40B4-BE49-F238E27FC236}">
                <a16:creationId xmlns:a16="http://schemas.microsoft.com/office/drawing/2014/main" id="{83C3EFD3-7874-1998-FF65-F6B4E12A6277}"/>
              </a:ext>
            </a:extLst>
          </p:cNvPr>
          <p:cNvCxnSpPr/>
          <p:nvPr/>
        </p:nvCxnSpPr>
        <p:spPr>
          <a:xfrm>
            <a:off x="3280410" y="579490"/>
            <a:ext cx="0" cy="2042160"/>
          </a:xfrm>
          <a:prstGeom prst="line">
            <a:avLst/>
          </a:prstGeom>
          <a:ln w="222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CECD25-4106-9DFE-D542-7F473F09E02E}"/>
              </a:ext>
            </a:extLst>
          </p:cNvPr>
          <p:cNvCxnSpPr/>
          <p:nvPr/>
        </p:nvCxnSpPr>
        <p:spPr>
          <a:xfrm>
            <a:off x="4937760" y="579490"/>
            <a:ext cx="0" cy="2042160"/>
          </a:xfrm>
          <a:prstGeom prst="line">
            <a:avLst/>
          </a:prstGeom>
          <a:ln w="222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559411-5C85-96BE-6A28-319A9CD9343E}"/>
              </a:ext>
            </a:extLst>
          </p:cNvPr>
          <p:cNvCxnSpPr/>
          <p:nvPr/>
        </p:nvCxnSpPr>
        <p:spPr>
          <a:xfrm>
            <a:off x="3280410" y="579490"/>
            <a:ext cx="1657350" cy="0"/>
          </a:xfrm>
          <a:prstGeom prst="line">
            <a:avLst/>
          </a:prstGeom>
          <a:ln w="222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34FF7F1-A224-865F-FF33-E69B6535838F}"/>
              </a:ext>
            </a:extLst>
          </p:cNvPr>
          <p:cNvCxnSpPr/>
          <p:nvPr/>
        </p:nvCxnSpPr>
        <p:spPr>
          <a:xfrm>
            <a:off x="3280410" y="2583550"/>
            <a:ext cx="1657350" cy="0"/>
          </a:xfrm>
          <a:prstGeom prst="line">
            <a:avLst/>
          </a:prstGeom>
          <a:ln w="2222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5D4B16A-D70E-E511-87A6-A7D71FAFD30B}"/>
              </a:ext>
            </a:extLst>
          </p:cNvPr>
          <p:cNvSpPr txBox="1"/>
          <p:nvPr/>
        </p:nvSpPr>
        <p:spPr>
          <a:xfrm>
            <a:off x="5326381" y="822960"/>
            <a:ext cx="3684731" cy="1384995"/>
          </a:xfrm>
          <a:prstGeom prst="rect">
            <a:avLst/>
          </a:prstGeom>
          <a:noFill/>
        </p:spPr>
        <p:txBody>
          <a:bodyPr wrap="square" rtlCol="0">
            <a:spAutoFit/>
          </a:bodyPr>
          <a:lstStyle/>
          <a:p>
            <a:r>
              <a:rPr lang="en-US" dirty="0"/>
              <a:t>K-NN Regression demonstrates better performance than MLR with lower errors across different metrics.</a:t>
            </a:r>
          </a:p>
          <a:p>
            <a:endParaRPr lang="en-US" dirty="0"/>
          </a:p>
          <a:p>
            <a:r>
              <a:rPr lang="en-US" dirty="0"/>
              <a:t>The model delivers more accurate predictions on the dataset.</a:t>
            </a:r>
          </a:p>
        </p:txBody>
      </p:sp>
      <p:sp>
        <p:nvSpPr>
          <p:cNvPr id="20" name="TextBox 19">
            <a:extLst>
              <a:ext uri="{FF2B5EF4-FFF2-40B4-BE49-F238E27FC236}">
                <a16:creationId xmlns:a16="http://schemas.microsoft.com/office/drawing/2014/main" id="{F0C71816-34B5-C91A-0E4A-663FD0713E66}"/>
              </a:ext>
            </a:extLst>
          </p:cNvPr>
          <p:cNvSpPr txBox="1"/>
          <p:nvPr/>
        </p:nvSpPr>
        <p:spPr>
          <a:xfrm>
            <a:off x="8859948" y="4835723"/>
            <a:ext cx="284052" cy="307777"/>
          </a:xfrm>
          <a:prstGeom prst="rect">
            <a:avLst/>
          </a:prstGeom>
          <a:noFill/>
        </p:spPr>
        <p:txBody>
          <a:bodyPr wrap="none" rtlCol="0">
            <a:spAutoFit/>
          </a:bodyPr>
          <a:lstStyle/>
          <a:p>
            <a:r>
              <a:rPr lang="en-US" dirty="0"/>
              <a:t>9</a:t>
            </a:r>
          </a:p>
        </p:txBody>
      </p:sp>
    </p:spTree>
    <p:extLst>
      <p:ext uri="{BB962C8B-B14F-4D97-AF65-F5344CB8AC3E}">
        <p14:creationId xmlns:p14="http://schemas.microsoft.com/office/powerpoint/2010/main" val="1483871480"/>
      </p:ext>
    </p:extLst>
  </p:cSld>
  <p:clrMapOvr>
    <a:masterClrMapping/>
  </p:clrMapOvr>
</p:sld>
</file>

<file path=ppt/theme/theme1.xml><?xml version="1.0" encoding="utf-8"?>
<a:theme xmlns:a="http://schemas.openxmlformats.org/drawingml/2006/main" name="Cancún as a Tourist Destination by Slidesgo">
  <a:themeElements>
    <a:clrScheme name="Simple Light">
      <a:dk1>
        <a:srgbClr val="000000"/>
      </a:dk1>
      <a:lt1>
        <a:srgbClr val="FFFFFF"/>
      </a:lt1>
      <a:dk2>
        <a:srgbClr val="52A8AD"/>
      </a:dk2>
      <a:lt2>
        <a:srgbClr val="F6ECD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13913</TotalTime>
  <Words>924</Words>
  <Application>Microsoft Macintosh PowerPoint</Application>
  <PresentationFormat>On-screen Show (16:9)</PresentationFormat>
  <Paragraphs>358</Paragraphs>
  <Slides>29</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Century Gothic</vt:lpstr>
      <vt:lpstr>Söhne</vt:lpstr>
      <vt:lpstr>Calibri</vt:lpstr>
      <vt:lpstr>Fraunces</vt:lpstr>
      <vt:lpstr>Wingdings</vt:lpstr>
      <vt:lpstr>Fira Sans Extra Condensed Medium</vt:lpstr>
      <vt:lpstr>DM Sans</vt:lpstr>
      <vt:lpstr>Arial</vt:lpstr>
      <vt:lpstr>Montserrat</vt:lpstr>
      <vt:lpstr>Chivo Black</vt:lpstr>
      <vt:lpstr>Times New Roman</vt:lpstr>
      <vt:lpstr>Yeseva One</vt:lpstr>
      <vt:lpstr>Cancún as a Tourist Destination by Slidesgo</vt:lpstr>
      <vt:lpstr>CUSTOMER BEHAVIOR PREDICTION USING MLR AND KNN REGRESSION</vt:lpstr>
      <vt:lpstr>01</vt:lpstr>
      <vt:lpstr>INTRODUCTION</vt:lpstr>
      <vt:lpstr>PowerPoint Presentation</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PREDICTIONS</vt:lpstr>
      <vt:lpstr>RECOMMENDATIONS</vt:lpstr>
      <vt:lpstr>REFERENCES</vt:lpstr>
      <vt:lpstr>PowerPoint Presentation</vt:lpstr>
      <vt:lpstr>APPENDIX</vt:lpstr>
      <vt:lpstr>APPENDIX</vt:lpstr>
      <vt:lpstr>APPENDIX</vt:lpstr>
      <vt:lpstr>APPENDIX</vt:lpstr>
      <vt:lpstr>THANK YOU </vt:lpstr>
      <vt:lpstr>APPENDIX </vt:lpstr>
      <vt:lpstr>APPENDIX </vt:lpstr>
      <vt:lpstr>APPENDIX </vt:lpstr>
      <vt:lpstr>APPENDIX</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REVENUES ANALYSIS</dc:title>
  <cp:lastModifiedBy>Trang Thi Thuy Nguyen</cp:lastModifiedBy>
  <cp:revision>13</cp:revision>
  <dcterms:modified xsi:type="dcterms:W3CDTF">2023-12-18T03:54:50Z</dcterms:modified>
</cp:coreProperties>
</file>